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12"/>
  </p:notesMasterIdLst>
  <p:sldIdLst>
    <p:sldId id="256" r:id="rId2"/>
    <p:sldId id="257" r:id="rId3"/>
    <p:sldId id="258" r:id="rId4"/>
    <p:sldId id="259" r:id="rId5"/>
    <p:sldId id="260" r:id="rId6"/>
    <p:sldId id="268" r:id="rId7"/>
    <p:sldId id="264" r:id="rId8"/>
    <p:sldId id="265" r:id="rId9"/>
    <p:sldId id="267" r:id="rId10"/>
    <p:sldId id="266" r:id="rId11"/>
  </p:sldIdLst>
  <p:sldSz cx="10693400" cy="7562850"/>
  <p:notesSz cx="9931400" cy="68707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userDrawn="1">
          <p15:clr>
            <a:srgbClr val="A4A3A4"/>
          </p15:clr>
        </p15:guide>
        <p15:guide id="2" pos="3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48473"/>
    <a:srgbClr val="ADF9DC"/>
    <a:srgbClr val="BAFAE5"/>
    <a:srgbClr val="4AC691"/>
    <a:srgbClr val="CCFFCC"/>
    <a:srgbClr val="00CC99"/>
    <a:srgbClr val="66FFCC"/>
    <a:srgbClr val="4C94CA"/>
    <a:srgbClr val="5CB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74" autoAdjust="0"/>
    <p:restoredTop sz="94238" autoAdjust="0"/>
  </p:normalViewPr>
  <p:slideViewPr>
    <p:cSldViewPr>
      <p:cViewPr>
        <p:scale>
          <a:sx n="100" d="100"/>
          <a:sy n="100" d="100"/>
        </p:scale>
        <p:origin x="222" y="-888"/>
      </p:cViewPr>
      <p:guideLst>
        <p:guide orient="horz" pos="2382"/>
        <p:guide pos="3368"/>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4303713" cy="3429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5626100" y="0"/>
            <a:ext cx="4303713" cy="342900"/>
          </a:xfrm>
          <a:prstGeom prst="rect">
            <a:avLst/>
          </a:prstGeom>
        </p:spPr>
        <p:txBody>
          <a:bodyPr vert="horz" lIns="91440" tIns="45720" rIns="91440" bIns="45720" rtlCol="0"/>
          <a:lstStyle>
            <a:lvl1pPr algn="r">
              <a:defRPr sz="1200"/>
            </a:lvl1pPr>
          </a:lstStyle>
          <a:p>
            <a:fld id="{12DB870B-B2BE-4CE7-90F0-1D936452CFCC}" type="datetimeFigureOut">
              <a:rPr kumimoji="1" lang="ja-JP" altLang="en-US" smtClean="0"/>
              <a:pPr/>
              <a:t>2021/5/16</a:t>
            </a:fld>
            <a:endParaRPr kumimoji="1" lang="ja-JP" altLang="en-US"/>
          </a:p>
        </p:txBody>
      </p:sp>
      <p:sp>
        <p:nvSpPr>
          <p:cNvPr id="4" name="スライド イメージ プレースホルダ 3"/>
          <p:cNvSpPr>
            <a:spLocks noGrp="1" noRot="1" noChangeAspect="1"/>
          </p:cNvSpPr>
          <p:nvPr>
            <p:ph type="sldImg" idx="2"/>
          </p:nvPr>
        </p:nvSpPr>
        <p:spPr>
          <a:xfrm>
            <a:off x="3144838" y="515938"/>
            <a:ext cx="3641725" cy="257651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993775" y="3263900"/>
            <a:ext cx="7943850" cy="30908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6526213"/>
            <a:ext cx="4303713" cy="3429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5626100" y="6526213"/>
            <a:ext cx="4303713" cy="342900"/>
          </a:xfrm>
          <a:prstGeom prst="rect">
            <a:avLst/>
          </a:prstGeom>
        </p:spPr>
        <p:txBody>
          <a:bodyPr vert="horz" lIns="91440" tIns="45720" rIns="91440" bIns="45720" rtlCol="0" anchor="b"/>
          <a:lstStyle>
            <a:lvl1pPr algn="r">
              <a:defRPr sz="1200"/>
            </a:lvl1pPr>
          </a:lstStyle>
          <a:p>
            <a:fld id="{2C7E0CA4-B3B8-49C5-A515-417A3AEC833A}"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2C7E0CA4-B3B8-49C5-A515-417A3AEC833A}" type="slidenum">
              <a:rPr kumimoji="1" lang="ja-JP" altLang="en-US" smtClean="0"/>
              <a:pPr/>
              <a:t>1</a:t>
            </a:fld>
            <a:endParaRPr kumimoji="1" lang="ja-JP" altLang="en-US"/>
          </a:p>
        </p:txBody>
      </p:sp>
    </p:spTree>
    <p:extLst>
      <p:ext uri="{BB962C8B-B14F-4D97-AF65-F5344CB8AC3E}">
        <p14:creationId xmlns:p14="http://schemas.microsoft.com/office/powerpoint/2010/main" val="3184690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10"/>
          </p:nvPr>
        </p:nvSpPr>
        <p:spPr/>
        <p:txBody>
          <a:bodyPr/>
          <a:lstStyle/>
          <a:p>
            <a:fld id="{2C7E0CA4-B3B8-49C5-A515-417A3AEC833A}" type="slidenum">
              <a:rPr kumimoji="1" lang="ja-JP" altLang="en-US" smtClean="0"/>
              <a:pPr/>
              <a:t>2</a:t>
            </a:fld>
            <a:endParaRPr kumimoji="1" lang="ja-JP" altLang="en-US"/>
          </a:p>
        </p:txBody>
      </p:sp>
    </p:spTree>
    <p:extLst>
      <p:ext uri="{BB962C8B-B14F-4D97-AF65-F5344CB8AC3E}">
        <p14:creationId xmlns:p14="http://schemas.microsoft.com/office/powerpoint/2010/main" val="1022662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C7E0CA4-B3B8-49C5-A515-417A3AEC833A}" type="slidenum">
              <a:rPr kumimoji="1" lang="ja-JP" altLang="en-US" smtClean="0"/>
              <a:pPr/>
              <a:t>3</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C7E0CA4-B3B8-49C5-A515-417A3AEC833A}" type="slidenum">
              <a:rPr kumimoji="1" lang="ja-JP" altLang="en-US" smtClean="0"/>
              <a:pPr/>
              <a:t>4</a:t>
            </a:fld>
            <a:endParaRPr kumimoji="1" lang="ja-JP" altLang="en-US"/>
          </a:p>
        </p:txBody>
      </p:sp>
    </p:spTree>
    <p:extLst>
      <p:ext uri="{BB962C8B-B14F-4D97-AF65-F5344CB8AC3E}">
        <p14:creationId xmlns:p14="http://schemas.microsoft.com/office/powerpoint/2010/main" val="1087353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2C7E0CA4-B3B8-49C5-A515-417A3AEC833A}" type="slidenum">
              <a:rPr kumimoji="1" lang="ja-JP" altLang="en-US" smtClean="0"/>
              <a:pPr/>
              <a:t>5</a:t>
            </a:fld>
            <a:endParaRPr kumimoji="1" lang="ja-JP" altLang="en-US"/>
          </a:p>
        </p:txBody>
      </p:sp>
    </p:spTree>
    <p:extLst>
      <p:ext uri="{BB962C8B-B14F-4D97-AF65-F5344CB8AC3E}">
        <p14:creationId xmlns:p14="http://schemas.microsoft.com/office/powerpoint/2010/main" val="1353625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2C7E0CA4-B3B8-49C5-A515-417A3AEC833A}" type="slidenum">
              <a:rPr kumimoji="1" lang="ja-JP" altLang="en-US" smtClean="0"/>
              <a:pPr/>
              <a:t>6</a:t>
            </a:fld>
            <a:endParaRPr kumimoji="1" lang="ja-JP" altLang="en-US"/>
          </a:p>
        </p:txBody>
      </p:sp>
    </p:spTree>
    <p:extLst>
      <p:ext uri="{BB962C8B-B14F-4D97-AF65-F5344CB8AC3E}">
        <p14:creationId xmlns:p14="http://schemas.microsoft.com/office/powerpoint/2010/main" val="2166798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5"/>
          </p:nvPr>
        </p:nvSpPr>
        <p:spPr/>
        <p:txBody>
          <a:bodyPr/>
          <a:lstStyle/>
          <a:p>
            <a:fld id="{2C7E0CA4-B3B8-49C5-A515-417A3AEC833A}" type="slidenum">
              <a:rPr kumimoji="1" lang="ja-JP" altLang="en-US" smtClean="0"/>
              <a:pPr/>
              <a:t>7</a:t>
            </a:fld>
            <a:endParaRPr kumimoji="1" lang="ja-JP" altLang="en-US"/>
          </a:p>
        </p:txBody>
      </p:sp>
    </p:spTree>
    <p:extLst>
      <p:ext uri="{BB962C8B-B14F-4D97-AF65-F5344CB8AC3E}">
        <p14:creationId xmlns:p14="http://schemas.microsoft.com/office/powerpoint/2010/main" val="3941290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2C7E0CA4-B3B8-49C5-A515-417A3AEC833A}" type="slidenum">
              <a:rPr kumimoji="1" lang="ja-JP" altLang="en-US" smtClean="0"/>
              <a:pPr/>
              <a:t>9</a:t>
            </a:fld>
            <a:endParaRPr kumimoji="1" lang="ja-JP" altLang="en-US"/>
          </a:p>
        </p:txBody>
      </p:sp>
    </p:spTree>
    <p:extLst>
      <p:ext uri="{BB962C8B-B14F-4D97-AF65-F5344CB8AC3E}">
        <p14:creationId xmlns:p14="http://schemas.microsoft.com/office/powerpoint/2010/main" val="2932953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2C7E0CA4-B3B8-49C5-A515-417A3AEC833A}" type="slidenum">
              <a:rPr kumimoji="1" lang="ja-JP" altLang="en-US" smtClean="0"/>
              <a:pPr/>
              <a:t>10</a:t>
            </a:fld>
            <a:endParaRPr kumimoji="1" lang="ja-JP" altLang="en-US"/>
          </a:p>
        </p:txBody>
      </p:sp>
    </p:spTree>
    <p:extLst>
      <p:ext uri="{BB962C8B-B14F-4D97-AF65-F5344CB8AC3E}">
        <p14:creationId xmlns:p14="http://schemas.microsoft.com/office/powerpoint/2010/main" val="3265661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5/16/2021</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231F20"/>
                </a:solidFill>
                <a:latin typeface="Arial Unicode MS"/>
                <a:cs typeface="Arial Unicode MS"/>
              </a:defRPr>
            </a:lvl1pPr>
          </a:lstStyle>
          <a:p>
            <a:endParaRPr/>
          </a:p>
        </p:txBody>
      </p:sp>
      <p:sp>
        <p:nvSpPr>
          <p:cNvPr id="3" name="Holder 3"/>
          <p:cNvSpPr>
            <a:spLocks noGrp="1"/>
          </p:cNvSpPr>
          <p:nvPr>
            <p:ph type="body" idx="1"/>
          </p:nvPr>
        </p:nvSpPr>
        <p:spPr/>
        <p:txBody>
          <a:bodyPr lIns="0" tIns="0" rIns="0" bIns="0"/>
          <a:lstStyle>
            <a:lvl1pPr>
              <a:defRPr sz="1800" b="0" i="0">
                <a:solidFill>
                  <a:srgbClr val="231F20"/>
                </a:solidFill>
                <a:latin typeface="Arial Unicode MS"/>
                <a:cs typeface="Arial Unicode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5/16/2021</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231F20"/>
                </a:solidFill>
                <a:latin typeface="Arial Unicode MS"/>
                <a:cs typeface="Arial Unicode MS"/>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5/16/2021</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231F20"/>
                </a:solidFill>
                <a:latin typeface="Arial Unicode MS"/>
                <a:cs typeface="Arial Unicode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5/16/2021</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5/16/2021</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2"/>
            <a:ext cx="10692130" cy="7560309"/>
          </a:xfrm>
          <a:custGeom>
            <a:avLst/>
            <a:gdLst/>
            <a:ahLst/>
            <a:cxnLst/>
            <a:rect l="l" t="t" r="r" b="b"/>
            <a:pathLst>
              <a:path w="10692130" h="7560309">
                <a:moveTo>
                  <a:pt x="10692003" y="0"/>
                </a:moveTo>
                <a:lnTo>
                  <a:pt x="0" y="0"/>
                </a:lnTo>
                <a:lnTo>
                  <a:pt x="0" y="7559992"/>
                </a:lnTo>
                <a:lnTo>
                  <a:pt x="10692003" y="7559992"/>
                </a:lnTo>
                <a:lnTo>
                  <a:pt x="10692003" y="0"/>
                </a:lnTo>
                <a:close/>
              </a:path>
            </a:pathLst>
          </a:custGeom>
          <a:solidFill>
            <a:srgbClr val="ADF9DC"/>
          </a:solidFill>
        </p:spPr>
        <p:txBody>
          <a:bodyPr wrap="square" lIns="0" tIns="0" rIns="0" bIns="0" rtlCol="0"/>
          <a:lstStyle/>
          <a:p>
            <a:endParaRPr dirty="0"/>
          </a:p>
        </p:txBody>
      </p:sp>
      <p:sp>
        <p:nvSpPr>
          <p:cNvPr id="2" name="Holder 2"/>
          <p:cNvSpPr>
            <a:spLocks noGrp="1"/>
          </p:cNvSpPr>
          <p:nvPr>
            <p:ph type="title"/>
          </p:nvPr>
        </p:nvSpPr>
        <p:spPr>
          <a:xfrm>
            <a:off x="214076" y="-282939"/>
            <a:ext cx="6701155" cy="1549400"/>
          </a:xfrm>
          <a:prstGeom prst="rect">
            <a:avLst/>
          </a:prstGeom>
        </p:spPr>
        <p:txBody>
          <a:bodyPr wrap="square" lIns="0" tIns="0" rIns="0" bIns="0">
            <a:spAutoFit/>
          </a:bodyPr>
          <a:lstStyle>
            <a:lvl1pPr>
              <a:defRPr sz="3200" b="0" i="0">
                <a:solidFill>
                  <a:srgbClr val="231F20"/>
                </a:solidFill>
                <a:latin typeface="Arial Unicode MS"/>
                <a:cs typeface="Arial Unicode MS"/>
              </a:defRPr>
            </a:lvl1pPr>
          </a:lstStyle>
          <a:p>
            <a:endParaRPr/>
          </a:p>
        </p:txBody>
      </p:sp>
      <p:sp>
        <p:nvSpPr>
          <p:cNvPr id="3" name="Holder 3"/>
          <p:cNvSpPr>
            <a:spLocks noGrp="1"/>
          </p:cNvSpPr>
          <p:nvPr>
            <p:ph type="body" idx="1"/>
          </p:nvPr>
        </p:nvSpPr>
        <p:spPr>
          <a:xfrm>
            <a:off x="446373" y="1982795"/>
            <a:ext cx="9800653" cy="2233929"/>
          </a:xfrm>
          <a:prstGeom prst="rect">
            <a:avLst/>
          </a:prstGeom>
        </p:spPr>
        <p:txBody>
          <a:bodyPr wrap="square" lIns="0" tIns="0" rIns="0" bIns="0">
            <a:spAutoFit/>
          </a:bodyPr>
          <a:lstStyle>
            <a:lvl1pPr>
              <a:defRPr sz="1800" b="0" i="0">
                <a:solidFill>
                  <a:srgbClr val="231F20"/>
                </a:solidFill>
                <a:latin typeface="Arial Unicode MS"/>
                <a:cs typeface="Arial Unicode MS"/>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5/16/2021</a:t>
            </a:fld>
            <a:endParaRPr lang="en-US" dirty="0"/>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10.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 Target="slide9.xml"/><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hyperlink" Target="210416_&#38651;&#23376;&#21270;&#12373;&#12428;&#12383;&#28155;&#20184;&#25991;&#26360;&#35500;&#26126;&#12304;&#21307;&#34220;&#38306;&#20418;&#32773;&#12305;.pptx&#65283;10" TargetMode="External"/><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emf"/><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mda.go.jp/PmdaSearch/kikiSearch/"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urldefense.proofpoint.com/v2/url?u=https-3A__www.dsri.jp_standard_healthcare_tenbunnavi_app_index.html&amp;d=DwMFaQ&amp;c=co9sm_J3FHcIQweQ4zy0He4fIrtJFCgUgt3W2gGwdW0&amp;r=FFkgVuwJQYaXLI7n91mAqrAWGZYLVAcFW_Qsvi4xJ94&amp;m=FMas4M3HOJpfaxp-OtuHM1GxEToGXHVRh3_MZY3ltIY&amp;s=wtWQot4Kw__KgHBHzcjU5UTfn2AVJGSh786WXP-g9wc&amp;e=" TargetMode="External"/><Relationship Id="rId3" Type="http://schemas.openxmlformats.org/officeDocument/2006/relationships/hyperlink" Target="https://www.pmda.go.jp/files/000239067.pdf" TargetMode="External"/><Relationship Id="rId7" Type="http://schemas.openxmlformats.org/officeDocument/2006/relationships/hyperlink" Target="https://www.dsri.jp/standard/healthcare/tenbunnavi/index.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pmda.go.jp/safety/info-services/0003.html" TargetMode="External"/><Relationship Id="rId5" Type="http://schemas.openxmlformats.org/officeDocument/2006/relationships/hyperlink" Target="https://www.pmda.go.jp/files/000239746.pdf" TargetMode="External"/><Relationship Id="rId4" Type="http://schemas.openxmlformats.org/officeDocument/2006/relationships/hyperlink" Target="https://www.pmda.go.jp/files/000239068.pdf"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91994" y="524428"/>
            <a:ext cx="9108440" cy="2742565"/>
          </a:xfrm>
          <a:custGeom>
            <a:avLst/>
            <a:gdLst/>
            <a:ahLst/>
            <a:cxnLst/>
            <a:rect l="l" t="t" r="r" b="b"/>
            <a:pathLst>
              <a:path w="9108440" h="2742565">
                <a:moveTo>
                  <a:pt x="9000007" y="0"/>
                </a:moveTo>
                <a:lnTo>
                  <a:pt x="108000" y="0"/>
                </a:lnTo>
                <a:lnTo>
                  <a:pt x="66067" y="8520"/>
                </a:lnTo>
                <a:lnTo>
                  <a:pt x="31726" y="31721"/>
                </a:lnTo>
                <a:lnTo>
                  <a:pt x="8522" y="66061"/>
                </a:lnTo>
                <a:lnTo>
                  <a:pt x="0" y="108000"/>
                </a:lnTo>
                <a:lnTo>
                  <a:pt x="0" y="2634094"/>
                </a:lnTo>
                <a:lnTo>
                  <a:pt x="8522" y="2676027"/>
                </a:lnTo>
                <a:lnTo>
                  <a:pt x="31726" y="2710368"/>
                </a:lnTo>
                <a:lnTo>
                  <a:pt x="66067" y="2733572"/>
                </a:lnTo>
                <a:lnTo>
                  <a:pt x="108000" y="2742095"/>
                </a:lnTo>
                <a:lnTo>
                  <a:pt x="9000007" y="2742095"/>
                </a:lnTo>
                <a:lnTo>
                  <a:pt x="9041941" y="2733572"/>
                </a:lnTo>
                <a:lnTo>
                  <a:pt x="9076282" y="2710368"/>
                </a:lnTo>
                <a:lnTo>
                  <a:pt x="9099485" y="2676027"/>
                </a:lnTo>
                <a:lnTo>
                  <a:pt x="9108008" y="2634094"/>
                </a:lnTo>
                <a:lnTo>
                  <a:pt x="9108008" y="108000"/>
                </a:lnTo>
                <a:lnTo>
                  <a:pt x="9099485" y="66061"/>
                </a:lnTo>
                <a:lnTo>
                  <a:pt x="9076282" y="31721"/>
                </a:lnTo>
                <a:lnTo>
                  <a:pt x="9041941" y="8520"/>
                </a:lnTo>
                <a:lnTo>
                  <a:pt x="9000007" y="0"/>
                </a:lnTo>
                <a:close/>
              </a:path>
            </a:pathLst>
          </a:custGeom>
          <a:solidFill>
            <a:srgbClr val="4AC691"/>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object 3"/>
          <p:cNvSpPr txBox="1">
            <a:spLocks noGrp="1"/>
          </p:cNvSpPr>
          <p:nvPr>
            <p:ph type="title"/>
          </p:nvPr>
        </p:nvSpPr>
        <p:spPr>
          <a:xfrm>
            <a:off x="793919" y="962025"/>
            <a:ext cx="9106516" cy="1461939"/>
          </a:xfrm>
          <a:prstGeom prst="rect">
            <a:avLst/>
          </a:prstGeom>
        </p:spPr>
        <p:txBody>
          <a:bodyPr vert="horz" wrap="square" lIns="0" tIns="0" rIns="0" bIns="0" rtlCol="0">
            <a:spAutoFit/>
          </a:bodyPr>
          <a:lstStyle/>
          <a:p>
            <a:pPr marL="12700" marR="5080" indent="867410" algn="ctr">
              <a:lnSpc>
                <a:spcPts val="5670"/>
              </a:lnSpc>
            </a:pPr>
            <a:r>
              <a:rPr sz="40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電子化された添付文書の</a:t>
            </a:r>
            <a:br>
              <a:rPr lang="en-US" sz="40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br>
            <a:r>
              <a:rPr sz="40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GS1コードでの閲覧について</a:t>
            </a:r>
            <a:endParaRPr sz="40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object 4"/>
          <p:cNvSpPr txBox="1"/>
          <p:nvPr/>
        </p:nvSpPr>
        <p:spPr>
          <a:xfrm>
            <a:off x="774322" y="2506812"/>
            <a:ext cx="9126112" cy="375920"/>
          </a:xfrm>
          <a:prstGeom prst="rect">
            <a:avLst/>
          </a:prstGeom>
        </p:spPr>
        <p:txBody>
          <a:bodyPr vert="horz" wrap="square" lIns="0" tIns="12700" rIns="0" bIns="0" rtlCol="0">
            <a:spAutoFit/>
          </a:bodyPr>
          <a:lstStyle/>
          <a:p>
            <a:pPr marL="12700" algn="ctr">
              <a:lnSpc>
                <a:spcPct val="100000"/>
              </a:lnSpc>
              <a:spcBef>
                <a:spcPts val="100"/>
              </a:spcBef>
            </a:pPr>
            <a:r>
              <a:rPr lang="ja-JP" altLang="en-US" sz="23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医療</a:t>
            </a:r>
            <a:r>
              <a:rPr sz="23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関係者の</a:t>
            </a:r>
            <a:r>
              <a:rPr lang="ja-JP" altLang="en-US" sz="23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皆さま</a:t>
            </a:r>
            <a:r>
              <a:rPr sz="23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へ</a:t>
            </a:r>
            <a:endParaRPr sz="23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object 5"/>
          <p:cNvSpPr txBox="1"/>
          <p:nvPr/>
        </p:nvSpPr>
        <p:spPr>
          <a:xfrm>
            <a:off x="987827" y="3539566"/>
            <a:ext cx="777473" cy="3133549"/>
          </a:xfrm>
          <a:prstGeom prst="rect">
            <a:avLst/>
          </a:prstGeom>
        </p:spPr>
        <p:txBody>
          <a:bodyPr vert="horz" wrap="square" lIns="0" tIns="55244" rIns="0" bIns="0" rtlCol="0">
            <a:spAutoFit/>
          </a:bodyPr>
          <a:lstStyle/>
          <a:p>
            <a:pPr marL="38100">
              <a:lnSpc>
                <a:spcPts val="4000"/>
              </a:lnSpc>
            </a:pPr>
            <a:r>
              <a:rPr sz="20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目次</a:t>
            </a:r>
            <a:endParaRPr sz="2000" b="1" dirty="0">
              <a:latin typeface="メイリオ" panose="020B0604030504040204" pitchFamily="50" charset="-128"/>
              <a:ea typeface="メイリオ" panose="020B0604030504040204" pitchFamily="50" charset="-128"/>
              <a:cs typeface="メイリオ" panose="020B0604030504040204" pitchFamily="50" charset="-128"/>
            </a:endParaRPr>
          </a:p>
          <a:p>
            <a:pPr marL="48895">
              <a:lnSpc>
                <a:spcPts val="4000"/>
              </a:lnSpc>
              <a:buSzPct val="183333"/>
              <a:tabLst>
                <a:tab pos="662305" algn="l"/>
                <a:tab pos="663575" algn="l"/>
              </a:tabLst>
            </a:pPr>
            <a:r>
              <a:rPr lang="en-US" sz="2800" b="1" dirty="0">
                <a:solidFill>
                  <a:srgbClr val="231F20"/>
                </a:solidFill>
                <a:latin typeface="OCRB" pitchFamily="49" charset="0"/>
                <a:ea typeface="メイリオ" panose="020B0604030504040204" pitchFamily="50" charset="-128"/>
                <a:cs typeface="メイリオ" panose="020B0604030504040204" pitchFamily="50" charset="-128"/>
              </a:rPr>
              <a:t>01</a:t>
            </a:r>
            <a:r>
              <a:rPr lang="en-US" sz="1800" b="1" dirty="0">
                <a:solidFill>
                  <a:srgbClr val="231F20"/>
                </a:solidFill>
                <a:latin typeface="OCRB" pitchFamily="49" charset="0"/>
                <a:ea typeface="メイリオ" panose="020B0604030504040204" pitchFamily="50" charset="-128"/>
                <a:cs typeface="メイリオ" panose="020B0604030504040204" pitchFamily="50" charset="-128"/>
              </a:rPr>
              <a:t> </a:t>
            </a:r>
          </a:p>
          <a:p>
            <a:pPr marL="48895">
              <a:lnSpc>
                <a:spcPts val="4000"/>
              </a:lnSpc>
              <a:buSzPct val="183333"/>
              <a:tabLst>
                <a:tab pos="662305" algn="l"/>
                <a:tab pos="663575" algn="l"/>
              </a:tabLst>
            </a:pPr>
            <a:r>
              <a:rPr lang="en-US" altLang="ja-JP" sz="2800" b="1" dirty="0">
                <a:solidFill>
                  <a:srgbClr val="231F20"/>
                </a:solidFill>
                <a:latin typeface="OCRB" pitchFamily="49" charset="0"/>
                <a:ea typeface="メイリオ" panose="020B0604030504040204" pitchFamily="50" charset="-128"/>
                <a:cs typeface="メイリオ" panose="020B0604030504040204" pitchFamily="50" charset="-128"/>
              </a:rPr>
              <a:t>02</a:t>
            </a:r>
            <a:r>
              <a:rPr lang="en-US" sz="1800" b="1" dirty="0">
                <a:solidFill>
                  <a:srgbClr val="231F20"/>
                </a:solidFill>
                <a:latin typeface="OCRB" pitchFamily="49" charset="0"/>
                <a:ea typeface="メイリオ" panose="020B0604030504040204" pitchFamily="50" charset="-128"/>
                <a:cs typeface="メイリオ" panose="020B0604030504040204" pitchFamily="50" charset="-128"/>
              </a:rPr>
              <a:t> </a:t>
            </a:r>
          </a:p>
          <a:p>
            <a:pPr marL="48895">
              <a:lnSpc>
                <a:spcPts val="4000"/>
              </a:lnSpc>
              <a:buSzPct val="183333"/>
              <a:tabLst>
                <a:tab pos="662305" algn="l"/>
                <a:tab pos="663575" algn="l"/>
              </a:tabLst>
            </a:pPr>
            <a:r>
              <a:rPr lang="en-US" altLang="ja-JP" sz="2800" b="1" dirty="0">
                <a:solidFill>
                  <a:srgbClr val="231F20"/>
                </a:solidFill>
                <a:latin typeface="OCRB" pitchFamily="49" charset="0"/>
                <a:ea typeface="メイリオ" panose="020B0604030504040204" pitchFamily="50" charset="-128"/>
                <a:cs typeface="メイリオ" panose="020B0604030504040204" pitchFamily="50" charset="-128"/>
              </a:rPr>
              <a:t>03</a:t>
            </a:r>
          </a:p>
          <a:p>
            <a:pPr marL="48895">
              <a:lnSpc>
                <a:spcPts val="4000"/>
              </a:lnSpc>
              <a:buSzPct val="183333"/>
              <a:tabLst>
                <a:tab pos="662305" algn="l"/>
                <a:tab pos="663575" algn="l"/>
              </a:tabLst>
            </a:pPr>
            <a:r>
              <a:rPr lang="en-US" altLang="ja-JP" sz="2800" b="1" dirty="0">
                <a:solidFill>
                  <a:srgbClr val="231F20"/>
                </a:solidFill>
                <a:latin typeface="OCRB" pitchFamily="49" charset="0"/>
                <a:ea typeface="メイリオ" panose="020B0604030504040204" pitchFamily="50" charset="-128"/>
                <a:cs typeface="メイリオ" panose="020B0604030504040204" pitchFamily="50" charset="-128"/>
              </a:rPr>
              <a:t>04</a:t>
            </a:r>
          </a:p>
          <a:p>
            <a:pPr marL="48895">
              <a:lnSpc>
                <a:spcPts val="4000"/>
              </a:lnSpc>
              <a:buSzPct val="183333"/>
              <a:tabLst>
                <a:tab pos="662305" algn="l"/>
                <a:tab pos="663575" algn="l"/>
              </a:tabLst>
            </a:pPr>
            <a:r>
              <a:rPr lang="en-US" altLang="ja-JP" sz="2800" b="1" dirty="0">
                <a:solidFill>
                  <a:srgbClr val="231F20"/>
                </a:solidFill>
                <a:latin typeface="OCRB" pitchFamily="49" charset="0"/>
                <a:ea typeface="メイリオ" panose="020B0604030504040204" pitchFamily="50" charset="-128"/>
                <a:cs typeface="メイリオ" panose="020B0604030504040204" pitchFamily="50" charset="-128"/>
              </a:rPr>
              <a:t>05</a:t>
            </a:r>
            <a:endParaRPr sz="1400" b="1" dirty="0">
              <a:latin typeface="OCRB" pitchFamily="49" charset="0"/>
              <a:ea typeface="メイリオ" panose="020B0604030504040204" pitchFamily="50" charset="-128"/>
              <a:cs typeface="メイリオ" panose="020B0604030504040204" pitchFamily="50" charset="-128"/>
            </a:endParaRPr>
          </a:p>
        </p:txBody>
      </p:sp>
      <p:grpSp>
        <p:nvGrpSpPr>
          <p:cNvPr id="7" name="object 7"/>
          <p:cNvGrpSpPr/>
          <p:nvPr/>
        </p:nvGrpSpPr>
        <p:grpSpPr>
          <a:xfrm>
            <a:off x="1064822" y="2531042"/>
            <a:ext cx="9227185" cy="850265"/>
            <a:chOff x="1064822" y="2531042"/>
            <a:chExt cx="9227185" cy="850265"/>
          </a:xfrm>
        </p:grpSpPr>
        <p:sp>
          <p:nvSpPr>
            <p:cNvPr id="8" name="object 8"/>
            <p:cNvSpPr/>
            <p:nvPr/>
          </p:nvSpPr>
          <p:spPr>
            <a:xfrm>
              <a:off x="9070695" y="2708143"/>
              <a:ext cx="1216025" cy="668020"/>
            </a:xfrm>
            <a:custGeom>
              <a:avLst/>
              <a:gdLst/>
              <a:ahLst/>
              <a:cxnLst/>
              <a:rect l="l" t="t" r="r" b="b"/>
              <a:pathLst>
                <a:path w="1216025" h="668020">
                  <a:moveTo>
                    <a:pt x="140246" y="0"/>
                  </a:moveTo>
                  <a:lnTo>
                    <a:pt x="0" y="523405"/>
                  </a:lnTo>
                  <a:lnTo>
                    <a:pt x="1086586" y="667677"/>
                  </a:lnTo>
                  <a:lnTo>
                    <a:pt x="1215618" y="186131"/>
                  </a:lnTo>
                  <a:lnTo>
                    <a:pt x="140246"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object 9"/>
            <p:cNvSpPr/>
            <p:nvPr/>
          </p:nvSpPr>
          <p:spPr>
            <a:xfrm>
              <a:off x="9070695" y="2708143"/>
              <a:ext cx="1216025" cy="668020"/>
            </a:xfrm>
            <a:custGeom>
              <a:avLst/>
              <a:gdLst/>
              <a:ahLst/>
              <a:cxnLst/>
              <a:rect l="l" t="t" r="r" b="b"/>
              <a:pathLst>
                <a:path w="1216025" h="668020">
                  <a:moveTo>
                    <a:pt x="0" y="523405"/>
                  </a:moveTo>
                  <a:lnTo>
                    <a:pt x="1086586" y="667677"/>
                  </a:lnTo>
                  <a:lnTo>
                    <a:pt x="1215618" y="186131"/>
                  </a:lnTo>
                  <a:lnTo>
                    <a:pt x="140246" y="0"/>
                  </a:lnTo>
                  <a:lnTo>
                    <a:pt x="0" y="523405"/>
                  </a:lnTo>
                  <a:close/>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object 10"/>
            <p:cNvSpPr/>
            <p:nvPr/>
          </p:nvSpPr>
          <p:spPr>
            <a:xfrm>
              <a:off x="8608797" y="2536469"/>
              <a:ext cx="1677670" cy="695325"/>
            </a:xfrm>
            <a:custGeom>
              <a:avLst/>
              <a:gdLst/>
              <a:ahLst/>
              <a:cxnLst/>
              <a:rect l="l" t="t" r="r" b="b"/>
              <a:pathLst>
                <a:path w="1677670" h="695325">
                  <a:moveTo>
                    <a:pt x="1677504" y="357822"/>
                  </a:moveTo>
                  <a:lnTo>
                    <a:pt x="1246759" y="197713"/>
                  </a:lnTo>
                  <a:lnTo>
                    <a:pt x="140246" y="0"/>
                  </a:lnTo>
                  <a:lnTo>
                    <a:pt x="0" y="523405"/>
                  </a:lnTo>
                  <a:lnTo>
                    <a:pt x="461886" y="695083"/>
                  </a:lnTo>
                  <a:lnTo>
                    <a:pt x="602132" y="171678"/>
                  </a:lnTo>
                  <a:lnTo>
                    <a:pt x="1677504" y="357822"/>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object 11"/>
            <p:cNvSpPr/>
            <p:nvPr/>
          </p:nvSpPr>
          <p:spPr>
            <a:xfrm>
              <a:off x="8608806" y="2536463"/>
              <a:ext cx="602615" cy="695325"/>
            </a:xfrm>
            <a:custGeom>
              <a:avLst/>
              <a:gdLst/>
              <a:ahLst/>
              <a:cxnLst/>
              <a:rect l="l" t="t" r="r" b="b"/>
              <a:pathLst>
                <a:path w="602615" h="695325">
                  <a:moveTo>
                    <a:pt x="0" y="523405"/>
                  </a:moveTo>
                  <a:lnTo>
                    <a:pt x="140246" y="0"/>
                  </a:lnTo>
                  <a:lnTo>
                    <a:pt x="602132" y="171678"/>
                  </a:lnTo>
                  <a:lnTo>
                    <a:pt x="461886" y="695083"/>
                  </a:lnTo>
                  <a:lnTo>
                    <a:pt x="0" y="523405"/>
                  </a:lnTo>
                  <a:close/>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object 12"/>
            <p:cNvSpPr/>
            <p:nvPr/>
          </p:nvSpPr>
          <p:spPr>
            <a:xfrm>
              <a:off x="8767422" y="2649954"/>
              <a:ext cx="325120" cy="201295"/>
            </a:xfrm>
            <a:custGeom>
              <a:avLst/>
              <a:gdLst/>
              <a:ahLst/>
              <a:cxnLst/>
              <a:rect l="l" t="t" r="r" b="b"/>
              <a:pathLst>
                <a:path w="325120" h="201294">
                  <a:moveTo>
                    <a:pt x="865" y="48329"/>
                  </a:moveTo>
                  <a:lnTo>
                    <a:pt x="14310" y="22989"/>
                  </a:lnTo>
                  <a:lnTo>
                    <a:pt x="37736" y="6328"/>
                  </a:lnTo>
                  <a:lnTo>
                    <a:pt x="67331" y="0"/>
                  </a:lnTo>
                  <a:lnTo>
                    <a:pt x="99277" y="5657"/>
                  </a:lnTo>
                  <a:lnTo>
                    <a:pt x="143633" y="22647"/>
                  </a:lnTo>
                  <a:lnTo>
                    <a:pt x="187987" y="39636"/>
                  </a:lnTo>
                  <a:lnTo>
                    <a:pt x="232340" y="56624"/>
                  </a:lnTo>
                  <a:lnTo>
                    <a:pt x="276696" y="73614"/>
                  </a:lnTo>
                  <a:lnTo>
                    <a:pt x="316482" y="106296"/>
                  </a:lnTo>
                  <a:lnTo>
                    <a:pt x="324917" y="128923"/>
                  </a:lnTo>
                  <a:lnTo>
                    <a:pt x="324055" y="152951"/>
                  </a:lnTo>
                  <a:lnTo>
                    <a:pt x="310605" y="178291"/>
                  </a:lnTo>
                  <a:lnTo>
                    <a:pt x="287177" y="194952"/>
                  </a:lnTo>
                  <a:lnTo>
                    <a:pt x="257582" y="201281"/>
                  </a:lnTo>
                  <a:lnTo>
                    <a:pt x="225630" y="195623"/>
                  </a:lnTo>
                  <a:lnTo>
                    <a:pt x="48223" y="127678"/>
                  </a:lnTo>
                  <a:lnTo>
                    <a:pt x="24929" y="114116"/>
                  </a:lnTo>
                  <a:lnTo>
                    <a:pt x="8437" y="94976"/>
                  </a:lnTo>
                  <a:lnTo>
                    <a:pt x="0" y="72350"/>
                  </a:lnTo>
                  <a:lnTo>
                    <a:pt x="865" y="48329"/>
                  </a:lnTo>
                  <a:close/>
                </a:path>
              </a:pathLst>
            </a:custGeom>
            <a:ln w="9563">
              <a:solidFill>
                <a:srgbClr val="4A92C5"/>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object 13"/>
            <p:cNvSpPr/>
            <p:nvPr/>
          </p:nvSpPr>
          <p:spPr>
            <a:xfrm>
              <a:off x="9432635" y="3121817"/>
              <a:ext cx="305435" cy="142875"/>
            </a:xfrm>
            <a:custGeom>
              <a:avLst/>
              <a:gdLst/>
              <a:ahLst/>
              <a:cxnLst/>
              <a:rect l="l" t="t" r="r" b="b"/>
              <a:pathLst>
                <a:path w="305434" h="142875">
                  <a:moveTo>
                    <a:pt x="47448" y="114858"/>
                  </a:moveTo>
                  <a:lnTo>
                    <a:pt x="241796" y="142290"/>
                  </a:lnTo>
                  <a:lnTo>
                    <a:pt x="262293" y="141403"/>
                  </a:lnTo>
                  <a:lnTo>
                    <a:pt x="280571" y="133535"/>
                  </a:lnTo>
                  <a:lnTo>
                    <a:pt x="294966" y="119793"/>
                  </a:lnTo>
                  <a:lnTo>
                    <a:pt x="303810" y="101282"/>
                  </a:lnTo>
                  <a:lnTo>
                    <a:pt x="304982" y="77588"/>
                  </a:lnTo>
                  <a:lnTo>
                    <a:pt x="296730" y="56326"/>
                  </a:lnTo>
                  <a:lnTo>
                    <a:pt x="280725" y="40076"/>
                  </a:lnTo>
                  <a:lnTo>
                    <a:pt x="258637" y="31419"/>
                  </a:lnTo>
                  <a:lnTo>
                    <a:pt x="65355" y="0"/>
                  </a:lnTo>
                  <a:lnTo>
                    <a:pt x="44541" y="518"/>
                  </a:lnTo>
                  <a:lnTo>
                    <a:pt x="11204" y="22067"/>
                  </a:lnTo>
                  <a:lnTo>
                    <a:pt x="0" y="68815"/>
                  </a:lnTo>
                  <a:lnTo>
                    <a:pt x="8516" y="90263"/>
                  </a:lnTo>
                  <a:lnTo>
                    <a:pt x="24920" y="106499"/>
                  </a:lnTo>
                  <a:lnTo>
                    <a:pt x="47448" y="114858"/>
                  </a:lnTo>
                  <a:close/>
                </a:path>
              </a:pathLst>
            </a:custGeom>
            <a:ln w="9563">
              <a:solidFill>
                <a:srgbClr val="4A92C5"/>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object 14"/>
            <p:cNvSpPr/>
            <p:nvPr/>
          </p:nvSpPr>
          <p:spPr>
            <a:xfrm>
              <a:off x="9896520" y="2983457"/>
              <a:ext cx="305435" cy="142875"/>
            </a:xfrm>
            <a:custGeom>
              <a:avLst/>
              <a:gdLst/>
              <a:ahLst/>
              <a:cxnLst/>
              <a:rect l="l" t="t" r="r" b="b"/>
              <a:pathLst>
                <a:path w="305434" h="142875">
                  <a:moveTo>
                    <a:pt x="65355" y="0"/>
                  </a:moveTo>
                  <a:lnTo>
                    <a:pt x="25914" y="8251"/>
                  </a:lnTo>
                  <a:lnTo>
                    <a:pt x="2198" y="40830"/>
                  </a:lnTo>
                  <a:lnTo>
                    <a:pt x="0" y="68820"/>
                  </a:lnTo>
                  <a:lnTo>
                    <a:pt x="8516" y="90268"/>
                  </a:lnTo>
                  <a:lnTo>
                    <a:pt x="24920" y="106501"/>
                  </a:lnTo>
                  <a:lnTo>
                    <a:pt x="47448" y="114858"/>
                  </a:lnTo>
                  <a:lnTo>
                    <a:pt x="241809" y="142303"/>
                  </a:lnTo>
                  <a:lnTo>
                    <a:pt x="262305" y="141416"/>
                  </a:lnTo>
                  <a:lnTo>
                    <a:pt x="280582" y="133546"/>
                  </a:lnTo>
                  <a:lnTo>
                    <a:pt x="294973" y="119800"/>
                  </a:lnTo>
                  <a:lnTo>
                    <a:pt x="303810" y="101282"/>
                  </a:lnTo>
                  <a:lnTo>
                    <a:pt x="304983" y="77588"/>
                  </a:lnTo>
                  <a:lnTo>
                    <a:pt x="296735" y="56326"/>
                  </a:lnTo>
                  <a:lnTo>
                    <a:pt x="280731" y="40076"/>
                  </a:lnTo>
                  <a:lnTo>
                    <a:pt x="258637" y="31419"/>
                  </a:lnTo>
                  <a:lnTo>
                    <a:pt x="65355" y="0"/>
                  </a:lnTo>
                  <a:close/>
                </a:path>
              </a:pathLst>
            </a:custGeom>
            <a:solidFill>
              <a:srgbClr val="4A92C5"/>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object 15"/>
            <p:cNvSpPr/>
            <p:nvPr/>
          </p:nvSpPr>
          <p:spPr>
            <a:xfrm>
              <a:off x="9992648" y="2905052"/>
              <a:ext cx="233045" cy="92075"/>
            </a:xfrm>
            <a:custGeom>
              <a:avLst/>
              <a:gdLst/>
              <a:ahLst/>
              <a:cxnLst/>
              <a:rect l="l" t="t" r="r" b="b"/>
              <a:pathLst>
                <a:path w="233045" h="92075">
                  <a:moveTo>
                    <a:pt x="15570" y="0"/>
                  </a:moveTo>
                  <a:lnTo>
                    <a:pt x="0" y="58089"/>
                  </a:lnTo>
                  <a:lnTo>
                    <a:pt x="217068" y="91554"/>
                  </a:lnTo>
                  <a:lnTo>
                    <a:pt x="232625" y="33464"/>
                  </a:lnTo>
                  <a:lnTo>
                    <a:pt x="15570" y="0"/>
                  </a:lnTo>
                  <a:close/>
                </a:path>
              </a:pathLst>
            </a:custGeom>
            <a:solidFill>
              <a:srgbClr val="AFB1B4"/>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object 16"/>
            <p:cNvSpPr/>
            <p:nvPr/>
          </p:nvSpPr>
          <p:spPr>
            <a:xfrm>
              <a:off x="9825575" y="3114948"/>
              <a:ext cx="346710" cy="208279"/>
            </a:xfrm>
            <a:custGeom>
              <a:avLst/>
              <a:gdLst/>
              <a:ahLst/>
              <a:cxnLst/>
              <a:rect l="l" t="t" r="r" b="b"/>
              <a:pathLst>
                <a:path w="346709" h="208279">
                  <a:moveTo>
                    <a:pt x="0" y="171145"/>
                  </a:moveTo>
                  <a:lnTo>
                    <a:pt x="302679" y="207962"/>
                  </a:lnTo>
                  <a:lnTo>
                    <a:pt x="346303" y="45199"/>
                  </a:lnTo>
                  <a:lnTo>
                    <a:pt x="45847" y="0"/>
                  </a:lnTo>
                  <a:lnTo>
                    <a:pt x="0" y="171145"/>
                  </a:lnTo>
                  <a:close/>
                </a:path>
              </a:pathLst>
            </a:custGeom>
            <a:ln w="7645">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object 17"/>
            <p:cNvSpPr/>
            <p:nvPr/>
          </p:nvSpPr>
          <p:spPr>
            <a:xfrm>
              <a:off x="9856076" y="3173518"/>
              <a:ext cx="300990" cy="45720"/>
            </a:xfrm>
            <a:custGeom>
              <a:avLst/>
              <a:gdLst/>
              <a:ahLst/>
              <a:cxnLst/>
              <a:rect l="l" t="t" r="r" b="b"/>
              <a:pathLst>
                <a:path w="300990" h="45719">
                  <a:moveTo>
                    <a:pt x="300431" y="45186"/>
                  </a:moveTo>
                  <a:lnTo>
                    <a:pt x="0" y="0"/>
                  </a:lnTo>
                </a:path>
              </a:pathLst>
            </a:custGeom>
            <a:ln w="7645">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object 18"/>
            <p:cNvSpPr/>
            <p:nvPr/>
          </p:nvSpPr>
          <p:spPr>
            <a:xfrm>
              <a:off x="9840398" y="3229345"/>
              <a:ext cx="302260" cy="39370"/>
            </a:xfrm>
            <a:custGeom>
              <a:avLst/>
              <a:gdLst/>
              <a:ahLst/>
              <a:cxnLst/>
              <a:rect l="l" t="t" r="r" b="b"/>
              <a:pathLst>
                <a:path w="302259" h="39370">
                  <a:moveTo>
                    <a:pt x="302132" y="38912"/>
                  </a:moveTo>
                  <a:lnTo>
                    <a:pt x="0" y="0"/>
                  </a:lnTo>
                </a:path>
              </a:pathLst>
            </a:custGeom>
            <a:ln w="7645">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object 19"/>
            <p:cNvSpPr/>
            <p:nvPr/>
          </p:nvSpPr>
          <p:spPr>
            <a:xfrm>
              <a:off x="10036939" y="3147044"/>
              <a:ext cx="44450" cy="165735"/>
            </a:xfrm>
            <a:custGeom>
              <a:avLst/>
              <a:gdLst/>
              <a:ahLst/>
              <a:cxnLst/>
              <a:rect l="l" t="t" r="r" b="b"/>
              <a:pathLst>
                <a:path w="44450" h="165735">
                  <a:moveTo>
                    <a:pt x="44335" y="0"/>
                  </a:moveTo>
                  <a:lnTo>
                    <a:pt x="0" y="165481"/>
                  </a:lnTo>
                </a:path>
              </a:pathLst>
            </a:custGeom>
            <a:ln w="7645">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object 20"/>
            <p:cNvSpPr/>
            <p:nvPr/>
          </p:nvSpPr>
          <p:spPr>
            <a:xfrm>
              <a:off x="8992847" y="2575488"/>
              <a:ext cx="1050925" cy="278130"/>
            </a:xfrm>
            <a:custGeom>
              <a:avLst/>
              <a:gdLst/>
              <a:ahLst/>
              <a:cxnLst/>
              <a:rect l="l" t="t" r="r" b="b"/>
              <a:pathLst>
                <a:path w="1050925" h="278130">
                  <a:moveTo>
                    <a:pt x="0" y="0"/>
                  </a:moveTo>
                  <a:lnTo>
                    <a:pt x="461886" y="171678"/>
                  </a:lnTo>
                  <a:lnTo>
                    <a:pt x="1050683" y="277799"/>
                  </a:lnTo>
                  <a:lnTo>
                    <a:pt x="619925" y="117703"/>
                  </a:lnTo>
                  <a:lnTo>
                    <a:pt x="0" y="0"/>
                  </a:lnTo>
                  <a:close/>
                </a:path>
              </a:pathLst>
            </a:custGeom>
            <a:solidFill>
              <a:srgbClr val="4A92C5"/>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object 21"/>
            <p:cNvSpPr/>
            <p:nvPr/>
          </p:nvSpPr>
          <p:spPr>
            <a:xfrm>
              <a:off x="8749053" y="2536459"/>
              <a:ext cx="1537335" cy="358140"/>
            </a:xfrm>
            <a:custGeom>
              <a:avLst/>
              <a:gdLst/>
              <a:ahLst/>
              <a:cxnLst/>
              <a:rect l="l" t="t" r="r" b="b"/>
              <a:pathLst>
                <a:path w="1537334" h="358139">
                  <a:moveTo>
                    <a:pt x="461886" y="171678"/>
                  </a:moveTo>
                  <a:lnTo>
                    <a:pt x="1537258" y="357822"/>
                  </a:lnTo>
                  <a:lnTo>
                    <a:pt x="1106512" y="197713"/>
                  </a:lnTo>
                  <a:lnTo>
                    <a:pt x="0" y="0"/>
                  </a:lnTo>
                  <a:lnTo>
                    <a:pt x="461886" y="171678"/>
                  </a:lnTo>
                  <a:close/>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object 22"/>
            <p:cNvSpPr/>
            <p:nvPr/>
          </p:nvSpPr>
          <p:spPr>
            <a:xfrm>
              <a:off x="8766512" y="2804596"/>
              <a:ext cx="245110" cy="96520"/>
            </a:xfrm>
            <a:custGeom>
              <a:avLst/>
              <a:gdLst/>
              <a:ahLst/>
              <a:cxnLst/>
              <a:rect l="l" t="t" r="r" b="b"/>
              <a:pathLst>
                <a:path w="245109" h="96519">
                  <a:moveTo>
                    <a:pt x="0" y="0"/>
                  </a:moveTo>
                  <a:lnTo>
                    <a:pt x="245097" y="96329"/>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object 23"/>
            <p:cNvSpPr/>
            <p:nvPr/>
          </p:nvSpPr>
          <p:spPr>
            <a:xfrm>
              <a:off x="8766512" y="2804596"/>
              <a:ext cx="245110" cy="96520"/>
            </a:xfrm>
            <a:custGeom>
              <a:avLst/>
              <a:gdLst/>
              <a:ahLst/>
              <a:cxnLst/>
              <a:rect l="l" t="t" r="r" b="b"/>
              <a:pathLst>
                <a:path w="245109" h="96519">
                  <a:moveTo>
                    <a:pt x="245097" y="96329"/>
                  </a:moveTo>
                  <a:lnTo>
                    <a:pt x="0" y="0"/>
                  </a:lnTo>
                </a:path>
              </a:pathLst>
            </a:custGeom>
            <a:ln w="10833">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object 24"/>
            <p:cNvSpPr/>
            <p:nvPr/>
          </p:nvSpPr>
          <p:spPr>
            <a:xfrm>
              <a:off x="9188130" y="2995555"/>
              <a:ext cx="247650" cy="40640"/>
            </a:xfrm>
            <a:custGeom>
              <a:avLst/>
              <a:gdLst/>
              <a:ahLst/>
              <a:cxnLst/>
              <a:rect l="l" t="t" r="r" b="b"/>
              <a:pathLst>
                <a:path w="247650" h="40639">
                  <a:moveTo>
                    <a:pt x="0" y="0"/>
                  </a:moveTo>
                  <a:lnTo>
                    <a:pt x="247218" y="40246"/>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object 25"/>
            <p:cNvSpPr/>
            <p:nvPr/>
          </p:nvSpPr>
          <p:spPr>
            <a:xfrm>
              <a:off x="9188130" y="2995555"/>
              <a:ext cx="247650" cy="40640"/>
            </a:xfrm>
            <a:custGeom>
              <a:avLst/>
              <a:gdLst/>
              <a:ahLst/>
              <a:cxnLst/>
              <a:rect l="l" t="t" r="r" b="b"/>
              <a:pathLst>
                <a:path w="247650" h="40639">
                  <a:moveTo>
                    <a:pt x="247218" y="40246"/>
                  </a:moveTo>
                  <a:lnTo>
                    <a:pt x="0" y="0"/>
                  </a:lnTo>
                </a:path>
              </a:pathLst>
            </a:custGeom>
            <a:ln w="10833">
              <a:solidFill>
                <a:srgbClr val="414042"/>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object 26"/>
            <p:cNvSpPr/>
            <p:nvPr/>
          </p:nvSpPr>
          <p:spPr>
            <a:xfrm>
              <a:off x="9191791" y="2810558"/>
              <a:ext cx="346710" cy="205740"/>
            </a:xfrm>
            <a:custGeom>
              <a:avLst/>
              <a:gdLst/>
              <a:ahLst/>
              <a:cxnLst/>
              <a:rect l="l" t="t" r="r" b="b"/>
              <a:pathLst>
                <a:path w="346709" h="205739">
                  <a:moveTo>
                    <a:pt x="41795" y="0"/>
                  </a:moveTo>
                  <a:lnTo>
                    <a:pt x="0" y="156019"/>
                  </a:lnTo>
                  <a:lnTo>
                    <a:pt x="304533" y="205536"/>
                  </a:lnTo>
                  <a:lnTo>
                    <a:pt x="346341" y="49517"/>
                  </a:lnTo>
                  <a:lnTo>
                    <a:pt x="41795" y="0"/>
                  </a:lnTo>
                  <a:close/>
                </a:path>
              </a:pathLst>
            </a:custGeom>
            <a:solidFill>
              <a:srgbClr val="414042"/>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7" name="object 27"/>
            <p:cNvPicPr/>
            <p:nvPr/>
          </p:nvPicPr>
          <p:blipFill>
            <a:blip r:embed="rId3" cstate="print"/>
            <a:stretch>
              <a:fillRect/>
            </a:stretch>
          </p:blipFill>
          <p:spPr>
            <a:xfrm>
              <a:off x="9145484" y="3101854"/>
              <a:ext cx="243991" cy="113842"/>
            </a:xfrm>
            <a:prstGeom prst="rect">
              <a:avLst/>
            </a:prstGeom>
          </p:spPr>
        </p:pic>
        <p:sp>
          <p:nvSpPr>
            <p:cNvPr id="28" name="object 28"/>
            <p:cNvSpPr/>
            <p:nvPr/>
          </p:nvSpPr>
          <p:spPr>
            <a:xfrm>
              <a:off x="9521083" y="2861719"/>
              <a:ext cx="270510" cy="193675"/>
            </a:xfrm>
            <a:custGeom>
              <a:avLst/>
              <a:gdLst/>
              <a:ahLst/>
              <a:cxnLst/>
              <a:rect l="l" t="t" r="r" b="b"/>
              <a:pathLst>
                <a:path w="270509" h="193675">
                  <a:moveTo>
                    <a:pt x="41808" y="0"/>
                  </a:moveTo>
                  <a:lnTo>
                    <a:pt x="0" y="156019"/>
                  </a:lnTo>
                  <a:lnTo>
                    <a:pt x="228701" y="193205"/>
                  </a:lnTo>
                  <a:lnTo>
                    <a:pt x="270509" y="37185"/>
                  </a:lnTo>
                  <a:lnTo>
                    <a:pt x="41808" y="0"/>
                  </a:lnTo>
                  <a:close/>
                </a:path>
              </a:pathLst>
            </a:custGeom>
            <a:solidFill>
              <a:srgbClr val="414042"/>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object 29"/>
            <p:cNvSpPr/>
            <p:nvPr/>
          </p:nvSpPr>
          <p:spPr>
            <a:xfrm>
              <a:off x="8714430" y="2921821"/>
              <a:ext cx="288290" cy="97790"/>
            </a:xfrm>
            <a:custGeom>
              <a:avLst/>
              <a:gdLst/>
              <a:ahLst/>
              <a:cxnLst/>
              <a:rect l="l" t="t" r="r" b="b"/>
              <a:pathLst>
                <a:path w="288290" h="97789">
                  <a:moveTo>
                    <a:pt x="22123" y="0"/>
                  </a:moveTo>
                  <a:lnTo>
                    <a:pt x="57954" y="38342"/>
                  </a:lnTo>
                  <a:lnTo>
                    <a:pt x="89880" y="61266"/>
                  </a:lnTo>
                  <a:lnTo>
                    <a:pt x="131800" y="80810"/>
                  </a:lnTo>
                  <a:lnTo>
                    <a:pt x="178477" y="91743"/>
                  </a:lnTo>
                  <a:lnTo>
                    <a:pt x="219092" y="93248"/>
                  </a:lnTo>
                  <a:lnTo>
                    <a:pt x="251113" y="89445"/>
                  </a:lnTo>
                  <a:lnTo>
                    <a:pt x="272008" y="84455"/>
                  </a:lnTo>
                  <a:lnTo>
                    <a:pt x="288201" y="97739"/>
                  </a:lnTo>
                  <a:lnTo>
                    <a:pt x="0" y="2946"/>
                  </a:lnTo>
                  <a:lnTo>
                    <a:pt x="22123"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object 30"/>
            <p:cNvSpPr/>
            <p:nvPr/>
          </p:nvSpPr>
          <p:spPr>
            <a:xfrm>
              <a:off x="8714430" y="2921821"/>
              <a:ext cx="288290" cy="97790"/>
            </a:xfrm>
            <a:custGeom>
              <a:avLst/>
              <a:gdLst/>
              <a:ahLst/>
              <a:cxnLst/>
              <a:rect l="l" t="t" r="r" b="b"/>
              <a:pathLst>
                <a:path w="288290" h="97789">
                  <a:moveTo>
                    <a:pt x="288201" y="97739"/>
                  </a:moveTo>
                  <a:lnTo>
                    <a:pt x="282320" y="92913"/>
                  </a:lnTo>
                  <a:lnTo>
                    <a:pt x="275691" y="87477"/>
                  </a:lnTo>
                  <a:lnTo>
                    <a:pt x="272008" y="84455"/>
                  </a:lnTo>
                  <a:lnTo>
                    <a:pt x="251113" y="89445"/>
                  </a:lnTo>
                  <a:lnTo>
                    <a:pt x="219092" y="93248"/>
                  </a:lnTo>
                  <a:lnTo>
                    <a:pt x="178477" y="91743"/>
                  </a:lnTo>
                  <a:lnTo>
                    <a:pt x="131800" y="80810"/>
                  </a:lnTo>
                  <a:lnTo>
                    <a:pt x="89880" y="61266"/>
                  </a:lnTo>
                  <a:lnTo>
                    <a:pt x="57954" y="38342"/>
                  </a:lnTo>
                  <a:lnTo>
                    <a:pt x="22123" y="0"/>
                  </a:lnTo>
                  <a:lnTo>
                    <a:pt x="9956" y="1612"/>
                  </a:lnTo>
                  <a:lnTo>
                    <a:pt x="8889" y="1752"/>
                  </a:lnTo>
                  <a:lnTo>
                    <a:pt x="0" y="2946"/>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object 31"/>
            <p:cNvSpPr/>
            <p:nvPr/>
          </p:nvSpPr>
          <p:spPr>
            <a:xfrm>
              <a:off x="8736548" y="2906391"/>
              <a:ext cx="250190" cy="100330"/>
            </a:xfrm>
            <a:custGeom>
              <a:avLst/>
              <a:gdLst/>
              <a:ahLst/>
              <a:cxnLst/>
              <a:rect l="l" t="t" r="r" b="b"/>
              <a:pathLst>
                <a:path w="250190" h="100330">
                  <a:moveTo>
                    <a:pt x="249885" y="99886"/>
                  </a:moveTo>
                  <a:lnTo>
                    <a:pt x="247425" y="93477"/>
                  </a:lnTo>
                  <a:lnTo>
                    <a:pt x="245495" y="86862"/>
                  </a:lnTo>
                  <a:lnTo>
                    <a:pt x="243468" y="79991"/>
                  </a:lnTo>
                  <a:lnTo>
                    <a:pt x="204952" y="47045"/>
                  </a:lnTo>
                  <a:lnTo>
                    <a:pt x="132537" y="20156"/>
                  </a:lnTo>
                  <a:lnTo>
                    <a:pt x="70269" y="3439"/>
                  </a:lnTo>
                  <a:lnTo>
                    <a:pt x="45437" y="0"/>
                  </a:lnTo>
                  <a:lnTo>
                    <a:pt x="26784" y="1258"/>
                  </a:lnTo>
                  <a:lnTo>
                    <a:pt x="17850" y="4333"/>
                  </a:lnTo>
                  <a:lnTo>
                    <a:pt x="9996" y="8202"/>
                  </a:lnTo>
                  <a:lnTo>
                    <a:pt x="3840" y="12141"/>
                  </a:lnTo>
                  <a:lnTo>
                    <a:pt x="0" y="15431"/>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2" name="object 32"/>
            <p:cNvPicPr/>
            <p:nvPr/>
          </p:nvPicPr>
          <p:blipFill>
            <a:blip r:embed="rId4" cstate="print"/>
            <a:stretch>
              <a:fillRect/>
            </a:stretch>
          </p:blipFill>
          <p:spPr>
            <a:xfrm>
              <a:off x="9012184" y="3028406"/>
              <a:ext cx="92983" cy="83150"/>
            </a:xfrm>
            <a:prstGeom prst="rect">
              <a:avLst/>
            </a:prstGeom>
          </p:spPr>
        </p:pic>
        <p:sp>
          <p:nvSpPr>
            <p:cNvPr id="33" name="object 33"/>
            <p:cNvSpPr/>
            <p:nvPr/>
          </p:nvSpPr>
          <p:spPr>
            <a:xfrm>
              <a:off x="8673884" y="2928862"/>
              <a:ext cx="20955" cy="3810"/>
            </a:xfrm>
            <a:custGeom>
              <a:avLst/>
              <a:gdLst/>
              <a:ahLst/>
              <a:cxnLst/>
              <a:rect l="l" t="t" r="r" b="b"/>
              <a:pathLst>
                <a:path w="20954" h="3810">
                  <a:moveTo>
                    <a:pt x="20561" y="0"/>
                  </a:moveTo>
                  <a:lnTo>
                    <a:pt x="0" y="3251"/>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object 34"/>
            <p:cNvSpPr/>
            <p:nvPr/>
          </p:nvSpPr>
          <p:spPr>
            <a:xfrm>
              <a:off x="8673884" y="2928862"/>
              <a:ext cx="20955" cy="3810"/>
            </a:xfrm>
            <a:custGeom>
              <a:avLst/>
              <a:gdLst/>
              <a:ahLst/>
              <a:cxnLst/>
              <a:rect l="l" t="t" r="r" b="b"/>
              <a:pathLst>
                <a:path w="20954" h="3810">
                  <a:moveTo>
                    <a:pt x="20561" y="0"/>
                  </a:moveTo>
                  <a:lnTo>
                    <a:pt x="0" y="3251"/>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object 35"/>
            <p:cNvSpPr/>
            <p:nvPr/>
          </p:nvSpPr>
          <p:spPr>
            <a:xfrm>
              <a:off x="8643509" y="2935150"/>
              <a:ext cx="11430" cy="1905"/>
            </a:xfrm>
            <a:custGeom>
              <a:avLst/>
              <a:gdLst/>
              <a:ahLst/>
              <a:cxnLst/>
              <a:rect l="l" t="t" r="r" b="b"/>
              <a:pathLst>
                <a:path w="11429" h="1905">
                  <a:moveTo>
                    <a:pt x="11087" y="0"/>
                  </a:moveTo>
                  <a:lnTo>
                    <a:pt x="0" y="1752"/>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object 36"/>
            <p:cNvSpPr/>
            <p:nvPr/>
          </p:nvSpPr>
          <p:spPr>
            <a:xfrm>
              <a:off x="8643509" y="2935150"/>
              <a:ext cx="11430" cy="1905"/>
            </a:xfrm>
            <a:custGeom>
              <a:avLst/>
              <a:gdLst/>
              <a:ahLst/>
              <a:cxnLst/>
              <a:rect l="l" t="t" r="r" b="b"/>
              <a:pathLst>
                <a:path w="11429" h="1905">
                  <a:moveTo>
                    <a:pt x="11087" y="0"/>
                  </a:moveTo>
                  <a:lnTo>
                    <a:pt x="0" y="1752"/>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object 37"/>
            <p:cNvSpPr/>
            <p:nvPr/>
          </p:nvSpPr>
          <p:spPr>
            <a:xfrm>
              <a:off x="9878382" y="2825060"/>
              <a:ext cx="8255" cy="30480"/>
            </a:xfrm>
            <a:custGeom>
              <a:avLst/>
              <a:gdLst/>
              <a:ahLst/>
              <a:cxnLst/>
              <a:rect l="l" t="t" r="r" b="b"/>
              <a:pathLst>
                <a:path w="8254" h="30480">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object 38"/>
            <p:cNvSpPr/>
            <p:nvPr/>
          </p:nvSpPr>
          <p:spPr>
            <a:xfrm>
              <a:off x="9878382" y="2825060"/>
              <a:ext cx="8255" cy="30480"/>
            </a:xfrm>
            <a:custGeom>
              <a:avLst/>
              <a:gdLst/>
              <a:ahLst/>
              <a:cxnLst/>
              <a:rect l="l" t="t" r="r" b="b"/>
              <a:pathLst>
                <a:path w="8254" h="30480">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object 39"/>
            <p:cNvSpPr/>
            <p:nvPr/>
          </p:nvSpPr>
          <p:spPr>
            <a:xfrm>
              <a:off x="9860584" y="2891494"/>
              <a:ext cx="8255" cy="30480"/>
            </a:xfrm>
            <a:custGeom>
              <a:avLst/>
              <a:gdLst/>
              <a:ahLst/>
              <a:cxnLst/>
              <a:rect l="l" t="t" r="r" b="b"/>
              <a:pathLst>
                <a:path w="8254" h="30480">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0" name="object 40"/>
            <p:cNvSpPr/>
            <p:nvPr/>
          </p:nvSpPr>
          <p:spPr>
            <a:xfrm>
              <a:off x="9860584" y="2891494"/>
              <a:ext cx="8255" cy="30480"/>
            </a:xfrm>
            <a:custGeom>
              <a:avLst/>
              <a:gdLst/>
              <a:ahLst/>
              <a:cxnLst/>
              <a:rect l="l" t="t" r="r" b="b"/>
              <a:pathLst>
                <a:path w="8254" h="30480">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object 41"/>
            <p:cNvSpPr/>
            <p:nvPr/>
          </p:nvSpPr>
          <p:spPr>
            <a:xfrm>
              <a:off x="9842775" y="2957932"/>
              <a:ext cx="8255" cy="30480"/>
            </a:xfrm>
            <a:custGeom>
              <a:avLst/>
              <a:gdLst/>
              <a:ahLst/>
              <a:cxnLst/>
              <a:rect l="l" t="t" r="r" b="b"/>
              <a:pathLst>
                <a:path w="8254" h="30480">
                  <a:moveTo>
                    <a:pt x="8064"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object 42"/>
            <p:cNvSpPr/>
            <p:nvPr/>
          </p:nvSpPr>
          <p:spPr>
            <a:xfrm>
              <a:off x="9842775" y="2957932"/>
              <a:ext cx="8255" cy="30480"/>
            </a:xfrm>
            <a:custGeom>
              <a:avLst/>
              <a:gdLst/>
              <a:ahLst/>
              <a:cxnLst/>
              <a:rect l="l" t="t" r="r" b="b"/>
              <a:pathLst>
                <a:path w="8254" h="30480">
                  <a:moveTo>
                    <a:pt x="8064"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object 43"/>
            <p:cNvSpPr/>
            <p:nvPr/>
          </p:nvSpPr>
          <p:spPr>
            <a:xfrm>
              <a:off x="9824978" y="3024366"/>
              <a:ext cx="8255" cy="30480"/>
            </a:xfrm>
            <a:custGeom>
              <a:avLst/>
              <a:gdLst/>
              <a:ahLst/>
              <a:cxnLst/>
              <a:rect l="l" t="t" r="r" b="b"/>
              <a:pathLst>
                <a:path w="8254" h="30480">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object 44"/>
            <p:cNvSpPr/>
            <p:nvPr/>
          </p:nvSpPr>
          <p:spPr>
            <a:xfrm>
              <a:off x="9824978" y="3024366"/>
              <a:ext cx="8255" cy="30480"/>
            </a:xfrm>
            <a:custGeom>
              <a:avLst/>
              <a:gdLst/>
              <a:ahLst/>
              <a:cxnLst/>
              <a:rect l="l" t="t" r="r" b="b"/>
              <a:pathLst>
                <a:path w="8254" h="30480">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object 45"/>
            <p:cNvSpPr/>
            <p:nvPr/>
          </p:nvSpPr>
          <p:spPr>
            <a:xfrm>
              <a:off x="9807181" y="3090805"/>
              <a:ext cx="8255" cy="30480"/>
            </a:xfrm>
            <a:custGeom>
              <a:avLst/>
              <a:gdLst/>
              <a:ahLst/>
              <a:cxnLst/>
              <a:rect l="l" t="t" r="r" b="b"/>
              <a:pathLst>
                <a:path w="8254" h="30480">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object 46"/>
            <p:cNvSpPr/>
            <p:nvPr/>
          </p:nvSpPr>
          <p:spPr>
            <a:xfrm>
              <a:off x="9807181" y="3090805"/>
              <a:ext cx="8255" cy="30480"/>
            </a:xfrm>
            <a:custGeom>
              <a:avLst/>
              <a:gdLst/>
              <a:ahLst/>
              <a:cxnLst/>
              <a:rect l="l" t="t" r="r" b="b"/>
              <a:pathLst>
                <a:path w="8254" h="30480">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object 47"/>
            <p:cNvSpPr/>
            <p:nvPr/>
          </p:nvSpPr>
          <p:spPr>
            <a:xfrm>
              <a:off x="9789370" y="3157239"/>
              <a:ext cx="8255" cy="30480"/>
            </a:xfrm>
            <a:custGeom>
              <a:avLst/>
              <a:gdLst/>
              <a:ahLst/>
              <a:cxnLst/>
              <a:rect l="l" t="t" r="r" b="b"/>
              <a:pathLst>
                <a:path w="8254" h="30480">
                  <a:moveTo>
                    <a:pt x="8064"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object 48"/>
            <p:cNvSpPr/>
            <p:nvPr/>
          </p:nvSpPr>
          <p:spPr>
            <a:xfrm>
              <a:off x="9789370" y="3157239"/>
              <a:ext cx="8255" cy="30480"/>
            </a:xfrm>
            <a:custGeom>
              <a:avLst/>
              <a:gdLst/>
              <a:ahLst/>
              <a:cxnLst/>
              <a:rect l="l" t="t" r="r" b="b"/>
              <a:pathLst>
                <a:path w="8254" h="30480">
                  <a:moveTo>
                    <a:pt x="8064"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object 49"/>
            <p:cNvSpPr/>
            <p:nvPr/>
          </p:nvSpPr>
          <p:spPr>
            <a:xfrm>
              <a:off x="9771574" y="3223672"/>
              <a:ext cx="8255" cy="30480"/>
            </a:xfrm>
            <a:custGeom>
              <a:avLst/>
              <a:gdLst/>
              <a:ahLst/>
              <a:cxnLst/>
              <a:rect l="l" t="t" r="r" b="b"/>
              <a:pathLst>
                <a:path w="8254" h="30479">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0" name="object 50"/>
            <p:cNvSpPr/>
            <p:nvPr/>
          </p:nvSpPr>
          <p:spPr>
            <a:xfrm>
              <a:off x="9771574" y="3223672"/>
              <a:ext cx="8255" cy="30480"/>
            </a:xfrm>
            <a:custGeom>
              <a:avLst/>
              <a:gdLst/>
              <a:ahLst/>
              <a:cxnLst/>
              <a:rect l="l" t="t" r="r" b="b"/>
              <a:pathLst>
                <a:path w="8254" h="30479">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1" name="object 51"/>
            <p:cNvSpPr/>
            <p:nvPr/>
          </p:nvSpPr>
          <p:spPr>
            <a:xfrm>
              <a:off x="9753776" y="3290111"/>
              <a:ext cx="8255" cy="30480"/>
            </a:xfrm>
            <a:custGeom>
              <a:avLst/>
              <a:gdLst/>
              <a:ahLst/>
              <a:cxnLst/>
              <a:rect l="l" t="t" r="r" b="b"/>
              <a:pathLst>
                <a:path w="8254" h="30479">
                  <a:moveTo>
                    <a:pt x="8051" y="0"/>
                  </a:moveTo>
                  <a:lnTo>
                    <a:pt x="0" y="30060"/>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object 52"/>
            <p:cNvSpPr/>
            <p:nvPr/>
          </p:nvSpPr>
          <p:spPr>
            <a:xfrm>
              <a:off x="9753776" y="3290111"/>
              <a:ext cx="8255" cy="30480"/>
            </a:xfrm>
            <a:custGeom>
              <a:avLst/>
              <a:gdLst/>
              <a:ahLst/>
              <a:cxnLst/>
              <a:rect l="l" t="t" r="r" b="b"/>
              <a:pathLst>
                <a:path w="8254" h="30479">
                  <a:moveTo>
                    <a:pt x="8051" y="0"/>
                  </a:moveTo>
                  <a:lnTo>
                    <a:pt x="0" y="30060"/>
                  </a:lnTo>
                </a:path>
              </a:pathLst>
            </a:custGeom>
            <a:ln w="10833">
              <a:solidFill>
                <a:srgbClr val="231F20"/>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3" name="object 53"/>
            <p:cNvPicPr/>
            <p:nvPr/>
          </p:nvPicPr>
          <p:blipFill>
            <a:blip r:embed="rId5" cstate="print"/>
            <a:stretch>
              <a:fillRect/>
            </a:stretch>
          </p:blipFill>
          <p:spPr>
            <a:xfrm>
              <a:off x="1064822" y="3203354"/>
              <a:ext cx="143025" cy="143025"/>
            </a:xfrm>
            <a:prstGeom prst="rect">
              <a:avLst/>
            </a:prstGeom>
          </p:spPr>
        </p:pic>
      </p:grpSp>
      <p:grpSp>
        <p:nvGrpSpPr>
          <p:cNvPr id="54" name="object 54"/>
          <p:cNvGrpSpPr/>
          <p:nvPr/>
        </p:nvGrpSpPr>
        <p:grpSpPr>
          <a:xfrm>
            <a:off x="288116" y="1663301"/>
            <a:ext cx="1327150" cy="1844039"/>
            <a:chOff x="288116" y="1663301"/>
            <a:chExt cx="1327150" cy="1844039"/>
          </a:xfrm>
        </p:grpSpPr>
        <p:sp>
          <p:nvSpPr>
            <p:cNvPr id="55" name="object 55"/>
            <p:cNvSpPr/>
            <p:nvPr/>
          </p:nvSpPr>
          <p:spPr>
            <a:xfrm>
              <a:off x="295120" y="1670305"/>
              <a:ext cx="1313180" cy="1830070"/>
            </a:xfrm>
            <a:custGeom>
              <a:avLst/>
              <a:gdLst/>
              <a:ahLst/>
              <a:cxnLst/>
              <a:rect l="l" t="t" r="r" b="b"/>
              <a:pathLst>
                <a:path w="1313180" h="1830070">
                  <a:moveTo>
                    <a:pt x="863123" y="0"/>
                  </a:moveTo>
                  <a:lnTo>
                    <a:pt x="38745" y="216564"/>
                  </a:lnTo>
                  <a:lnTo>
                    <a:pt x="6632" y="241276"/>
                  </a:lnTo>
                  <a:lnTo>
                    <a:pt x="0" y="260492"/>
                  </a:lnTo>
                  <a:lnTo>
                    <a:pt x="1293" y="281448"/>
                  </a:lnTo>
                  <a:lnTo>
                    <a:pt x="405788" y="1791059"/>
                  </a:lnTo>
                  <a:lnTo>
                    <a:pt x="415146" y="1809847"/>
                  </a:lnTo>
                  <a:lnTo>
                    <a:pt x="430501" y="1823174"/>
                  </a:lnTo>
                  <a:lnTo>
                    <a:pt x="449720" y="1829810"/>
                  </a:lnTo>
                  <a:lnTo>
                    <a:pt x="470672" y="1828524"/>
                  </a:lnTo>
                  <a:lnTo>
                    <a:pt x="1274087" y="1613246"/>
                  </a:lnTo>
                  <a:lnTo>
                    <a:pt x="1292880" y="1603883"/>
                  </a:lnTo>
                  <a:lnTo>
                    <a:pt x="1306207" y="1588529"/>
                  </a:lnTo>
                  <a:lnTo>
                    <a:pt x="1312840" y="1569312"/>
                  </a:lnTo>
                  <a:lnTo>
                    <a:pt x="1311552" y="1548362"/>
                  </a:lnTo>
                  <a:lnTo>
                    <a:pt x="907057" y="38738"/>
                  </a:lnTo>
                  <a:lnTo>
                    <a:pt x="897694" y="19958"/>
                  </a:lnTo>
                  <a:lnTo>
                    <a:pt x="882340" y="6634"/>
                  </a:lnTo>
                  <a:lnTo>
                    <a:pt x="863123" y="0"/>
                  </a:lnTo>
                  <a:close/>
                </a:path>
              </a:pathLst>
            </a:custGeom>
            <a:solidFill>
              <a:srgbClr val="A7A9AC"/>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6" name="object 56"/>
            <p:cNvSpPr/>
            <p:nvPr/>
          </p:nvSpPr>
          <p:spPr>
            <a:xfrm>
              <a:off x="295120" y="1670305"/>
              <a:ext cx="1313180" cy="1830070"/>
            </a:xfrm>
            <a:custGeom>
              <a:avLst/>
              <a:gdLst/>
              <a:ahLst/>
              <a:cxnLst/>
              <a:rect l="l" t="t" r="r" b="b"/>
              <a:pathLst>
                <a:path w="1313180" h="1830070">
                  <a:moveTo>
                    <a:pt x="1311552" y="1548362"/>
                  </a:moveTo>
                  <a:lnTo>
                    <a:pt x="1306207" y="1588529"/>
                  </a:lnTo>
                  <a:lnTo>
                    <a:pt x="1274087" y="1613246"/>
                  </a:lnTo>
                  <a:lnTo>
                    <a:pt x="470672" y="1828524"/>
                  </a:lnTo>
                  <a:lnTo>
                    <a:pt x="449720" y="1829810"/>
                  </a:lnTo>
                  <a:lnTo>
                    <a:pt x="430501" y="1823174"/>
                  </a:lnTo>
                  <a:lnTo>
                    <a:pt x="415146" y="1809847"/>
                  </a:lnTo>
                  <a:lnTo>
                    <a:pt x="405788" y="1791059"/>
                  </a:lnTo>
                  <a:lnTo>
                    <a:pt x="1293" y="281448"/>
                  </a:lnTo>
                  <a:lnTo>
                    <a:pt x="0" y="260492"/>
                  </a:lnTo>
                  <a:lnTo>
                    <a:pt x="6632" y="241276"/>
                  </a:lnTo>
                  <a:lnTo>
                    <a:pt x="19958" y="225925"/>
                  </a:lnTo>
                  <a:lnTo>
                    <a:pt x="38745" y="216564"/>
                  </a:lnTo>
                  <a:lnTo>
                    <a:pt x="842173" y="1286"/>
                  </a:lnTo>
                  <a:lnTo>
                    <a:pt x="863123" y="0"/>
                  </a:lnTo>
                  <a:lnTo>
                    <a:pt x="882340" y="6634"/>
                  </a:lnTo>
                  <a:lnTo>
                    <a:pt x="897694" y="19958"/>
                  </a:lnTo>
                  <a:lnTo>
                    <a:pt x="907057" y="38738"/>
                  </a:lnTo>
                  <a:lnTo>
                    <a:pt x="1311552" y="1548362"/>
                  </a:lnTo>
                  <a:close/>
                </a:path>
              </a:pathLst>
            </a:custGeom>
            <a:ln w="14008">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 name="object 57"/>
            <p:cNvSpPr/>
            <p:nvPr/>
          </p:nvSpPr>
          <p:spPr>
            <a:xfrm>
              <a:off x="369737" y="1744919"/>
              <a:ext cx="1121410" cy="1522095"/>
            </a:xfrm>
            <a:custGeom>
              <a:avLst/>
              <a:gdLst/>
              <a:ahLst/>
              <a:cxnLst/>
              <a:rect l="l" t="t" r="r" b="b"/>
              <a:pathLst>
                <a:path w="1121410" h="1522095">
                  <a:moveTo>
                    <a:pt x="745425" y="0"/>
                  </a:moveTo>
                  <a:lnTo>
                    <a:pt x="38738" y="185024"/>
                  </a:lnTo>
                  <a:lnTo>
                    <a:pt x="6634" y="209741"/>
                  </a:lnTo>
                  <a:lnTo>
                    <a:pt x="0" y="228958"/>
                  </a:lnTo>
                  <a:lnTo>
                    <a:pt x="1286" y="249908"/>
                  </a:lnTo>
                  <a:lnTo>
                    <a:pt x="331740" y="1483193"/>
                  </a:lnTo>
                  <a:lnTo>
                    <a:pt x="341103" y="1501978"/>
                  </a:lnTo>
                  <a:lnTo>
                    <a:pt x="356457" y="1515303"/>
                  </a:lnTo>
                  <a:lnTo>
                    <a:pt x="375674" y="1521939"/>
                  </a:lnTo>
                  <a:lnTo>
                    <a:pt x="396624" y="1520658"/>
                  </a:lnTo>
                  <a:lnTo>
                    <a:pt x="1082348" y="1336914"/>
                  </a:lnTo>
                  <a:lnTo>
                    <a:pt x="1101136" y="1327551"/>
                  </a:lnTo>
                  <a:lnTo>
                    <a:pt x="1114463" y="1312197"/>
                  </a:lnTo>
                  <a:lnTo>
                    <a:pt x="1121099" y="1292980"/>
                  </a:lnTo>
                  <a:lnTo>
                    <a:pt x="1119813" y="1272030"/>
                  </a:lnTo>
                  <a:lnTo>
                    <a:pt x="789359" y="38745"/>
                  </a:lnTo>
                  <a:lnTo>
                    <a:pt x="779996" y="19960"/>
                  </a:lnTo>
                  <a:lnTo>
                    <a:pt x="764642" y="6635"/>
                  </a:lnTo>
                  <a:lnTo>
                    <a:pt x="74542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object 58"/>
            <p:cNvSpPr/>
            <p:nvPr/>
          </p:nvSpPr>
          <p:spPr>
            <a:xfrm>
              <a:off x="369737" y="1744919"/>
              <a:ext cx="1121410" cy="1522095"/>
            </a:xfrm>
            <a:custGeom>
              <a:avLst/>
              <a:gdLst/>
              <a:ahLst/>
              <a:cxnLst/>
              <a:rect l="l" t="t" r="r" b="b"/>
              <a:pathLst>
                <a:path w="1121410" h="1522095">
                  <a:moveTo>
                    <a:pt x="1119813" y="1272030"/>
                  </a:moveTo>
                  <a:lnTo>
                    <a:pt x="1114463" y="1312197"/>
                  </a:lnTo>
                  <a:lnTo>
                    <a:pt x="1082348" y="1336914"/>
                  </a:lnTo>
                  <a:lnTo>
                    <a:pt x="396624" y="1520658"/>
                  </a:lnTo>
                  <a:lnTo>
                    <a:pt x="375674" y="1521939"/>
                  </a:lnTo>
                  <a:lnTo>
                    <a:pt x="356457" y="1515303"/>
                  </a:lnTo>
                  <a:lnTo>
                    <a:pt x="341103" y="1501978"/>
                  </a:lnTo>
                  <a:lnTo>
                    <a:pt x="331740" y="1483193"/>
                  </a:lnTo>
                  <a:lnTo>
                    <a:pt x="1286" y="249908"/>
                  </a:lnTo>
                  <a:lnTo>
                    <a:pt x="0" y="228958"/>
                  </a:lnTo>
                  <a:lnTo>
                    <a:pt x="6634" y="209741"/>
                  </a:lnTo>
                  <a:lnTo>
                    <a:pt x="19958" y="194387"/>
                  </a:lnTo>
                  <a:lnTo>
                    <a:pt x="38738" y="185024"/>
                  </a:lnTo>
                  <a:lnTo>
                    <a:pt x="724475" y="1280"/>
                  </a:lnTo>
                  <a:lnTo>
                    <a:pt x="745425" y="0"/>
                  </a:lnTo>
                  <a:lnTo>
                    <a:pt x="764642" y="6635"/>
                  </a:lnTo>
                  <a:lnTo>
                    <a:pt x="779996" y="19960"/>
                  </a:lnTo>
                  <a:lnTo>
                    <a:pt x="789359" y="38745"/>
                  </a:lnTo>
                  <a:lnTo>
                    <a:pt x="1119813" y="1272030"/>
                  </a:lnTo>
                  <a:close/>
                </a:path>
              </a:pathLst>
            </a:custGeom>
            <a:ln w="14008">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object 59"/>
            <p:cNvSpPr/>
            <p:nvPr/>
          </p:nvSpPr>
          <p:spPr>
            <a:xfrm>
              <a:off x="774322" y="1854056"/>
              <a:ext cx="303530" cy="1025525"/>
            </a:xfrm>
            <a:custGeom>
              <a:avLst/>
              <a:gdLst/>
              <a:ahLst/>
              <a:cxnLst/>
              <a:rect l="l" t="t" r="r" b="b"/>
              <a:pathLst>
                <a:path w="303530" h="1025525">
                  <a:moveTo>
                    <a:pt x="303403" y="0"/>
                  </a:moveTo>
                  <a:lnTo>
                    <a:pt x="0" y="1025359"/>
                  </a:lnTo>
                </a:path>
              </a:pathLst>
            </a:custGeom>
            <a:ln w="14008">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object 60"/>
            <p:cNvSpPr/>
            <p:nvPr/>
          </p:nvSpPr>
          <p:spPr>
            <a:xfrm>
              <a:off x="793918" y="2073404"/>
              <a:ext cx="303530" cy="1025525"/>
            </a:xfrm>
            <a:custGeom>
              <a:avLst/>
              <a:gdLst/>
              <a:ahLst/>
              <a:cxnLst/>
              <a:rect l="l" t="t" r="r" b="b"/>
              <a:pathLst>
                <a:path w="303530" h="1025525">
                  <a:moveTo>
                    <a:pt x="303390" y="0"/>
                  </a:moveTo>
                  <a:lnTo>
                    <a:pt x="0" y="1025359"/>
                  </a:lnTo>
                </a:path>
              </a:pathLst>
            </a:custGeom>
            <a:ln w="14008">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61" name="object 5"/>
          <p:cNvSpPr txBox="1"/>
          <p:nvPr/>
        </p:nvSpPr>
        <p:spPr>
          <a:xfrm>
            <a:off x="1597427" y="4002660"/>
            <a:ext cx="3749273" cy="2561598"/>
          </a:xfrm>
          <a:prstGeom prst="rect">
            <a:avLst/>
          </a:prstGeom>
        </p:spPr>
        <p:txBody>
          <a:bodyPr vert="horz" wrap="square" lIns="0" tIns="55244" rIns="0" bIns="0" rtlCol="0">
            <a:spAutoFit/>
          </a:bodyPr>
          <a:lstStyle/>
          <a:p>
            <a:pPr marL="48895">
              <a:lnSpc>
                <a:spcPts val="4000"/>
              </a:lnSpc>
              <a:buSzPct val="183333"/>
              <a:tabLst>
                <a:tab pos="662305" algn="l"/>
                <a:tab pos="663575" algn="l"/>
              </a:tabLst>
            </a:pPr>
            <a:r>
              <a:rPr sz="16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改正の目的</a:t>
            </a:r>
            <a:endParaRPr sz="1800" b="1" dirty="0">
              <a:latin typeface="メイリオ" panose="020B0604030504040204" pitchFamily="50" charset="-128"/>
              <a:ea typeface="メイリオ" panose="020B0604030504040204" pitchFamily="50" charset="-128"/>
              <a:cs typeface="メイリオ" panose="020B0604030504040204" pitchFamily="50" charset="-128"/>
            </a:endParaRPr>
          </a:p>
          <a:p>
            <a:pPr marL="48895">
              <a:lnSpc>
                <a:spcPts val="4000"/>
              </a:lnSpc>
              <a:buSzPct val="183333"/>
              <a:tabLst>
                <a:tab pos="662305" algn="l"/>
                <a:tab pos="663575" algn="l"/>
              </a:tabLst>
            </a:pPr>
            <a:r>
              <a:rPr sz="16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改正の概要</a:t>
            </a:r>
            <a:endParaRPr sz="1800" b="1" dirty="0">
              <a:latin typeface="メイリオ" panose="020B0604030504040204" pitchFamily="50" charset="-128"/>
              <a:ea typeface="メイリオ" panose="020B0604030504040204" pitchFamily="50" charset="-128"/>
              <a:cs typeface="メイリオ" panose="020B0604030504040204" pitchFamily="50" charset="-128"/>
            </a:endParaRPr>
          </a:p>
          <a:p>
            <a:pPr marL="48895">
              <a:lnSpc>
                <a:spcPts val="4000"/>
              </a:lnSpc>
              <a:buSzPct val="183333"/>
              <a:tabLst>
                <a:tab pos="662305" algn="l"/>
                <a:tab pos="663575" algn="l"/>
              </a:tabLst>
            </a:pPr>
            <a:r>
              <a:rPr sz="16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電子添文閲覧の流れ</a:t>
            </a:r>
            <a:endParaRPr sz="1600" b="1" dirty="0">
              <a:latin typeface="メイリオ" panose="020B0604030504040204" pitchFamily="50" charset="-128"/>
              <a:ea typeface="メイリオ" panose="020B0604030504040204" pitchFamily="50" charset="-128"/>
              <a:cs typeface="メイリオ" panose="020B0604030504040204" pitchFamily="50" charset="-128"/>
            </a:endParaRPr>
          </a:p>
          <a:p>
            <a:pPr marL="48895">
              <a:lnSpc>
                <a:spcPts val="4000"/>
              </a:lnSpc>
              <a:buSzPct val="183333"/>
              <a:tabLst>
                <a:tab pos="647065" algn="l"/>
                <a:tab pos="647700" algn="l"/>
              </a:tabLst>
            </a:pPr>
            <a:r>
              <a:rPr sz="16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スマートフォンアプリの使い方</a:t>
            </a:r>
            <a:endParaRPr lang="en-US" altLang="ja-JP" sz="16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endParaRPr>
          </a:p>
          <a:p>
            <a:pPr marL="48895">
              <a:lnSpc>
                <a:spcPts val="4000"/>
              </a:lnSpc>
              <a:buSzPct val="183333"/>
              <a:tabLst>
                <a:tab pos="647065" algn="l"/>
                <a:tab pos="647700" algn="l"/>
              </a:tabLst>
            </a:pPr>
            <a:r>
              <a:rPr lang="ja-JP" altLang="en-US" sz="16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今後のスケジュール</a:t>
            </a:r>
            <a:endParaRPr sz="1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object 5"/>
          <p:cNvSpPr txBox="1"/>
          <p:nvPr/>
        </p:nvSpPr>
        <p:spPr>
          <a:xfrm>
            <a:off x="5076089" y="3539566"/>
            <a:ext cx="777473" cy="2573780"/>
          </a:xfrm>
          <a:prstGeom prst="rect">
            <a:avLst/>
          </a:prstGeom>
        </p:spPr>
        <p:txBody>
          <a:bodyPr vert="horz" wrap="square" lIns="0" tIns="55244" rIns="0" bIns="0" rtlCol="0">
            <a:spAutoFit/>
          </a:bodyPr>
          <a:lstStyle/>
          <a:p>
            <a:pPr marL="48895">
              <a:lnSpc>
                <a:spcPts val="4000"/>
              </a:lnSpc>
              <a:buSzPct val="183333"/>
              <a:tabLst>
                <a:tab pos="662305" algn="l"/>
                <a:tab pos="663575" algn="l"/>
              </a:tabLst>
            </a:pPr>
            <a:endParaRPr lang="en-US" sz="28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endParaRPr>
          </a:p>
          <a:p>
            <a:pPr marL="48895">
              <a:lnSpc>
                <a:spcPts val="4000"/>
              </a:lnSpc>
              <a:buSzPct val="183333"/>
              <a:tabLst>
                <a:tab pos="662305" algn="l"/>
                <a:tab pos="663575" algn="l"/>
              </a:tabLst>
            </a:pPr>
            <a:r>
              <a:rPr lang="en-US" sz="2800" b="1" dirty="0">
                <a:solidFill>
                  <a:srgbClr val="231F20"/>
                </a:solidFill>
                <a:latin typeface="OCRB" pitchFamily="49" charset="0"/>
                <a:ea typeface="メイリオ" panose="020B0604030504040204" pitchFamily="50" charset="-128"/>
                <a:cs typeface="メイリオ" panose="020B0604030504040204" pitchFamily="50" charset="-128"/>
              </a:rPr>
              <a:t>06 </a:t>
            </a:r>
          </a:p>
          <a:p>
            <a:pPr marL="48895">
              <a:lnSpc>
                <a:spcPts val="4000"/>
              </a:lnSpc>
              <a:buSzPct val="183333"/>
              <a:tabLst>
                <a:tab pos="662305" algn="l"/>
                <a:tab pos="663575" algn="l"/>
              </a:tabLst>
            </a:pPr>
            <a:r>
              <a:rPr lang="en-US" altLang="ja-JP" sz="2800" b="1" dirty="0">
                <a:solidFill>
                  <a:srgbClr val="231F20"/>
                </a:solidFill>
                <a:latin typeface="OCRB" pitchFamily="49" charset="0"/>
                <a:ea typeface="メイリオ" panose="020B0604030504040204" pitchFamily="50" charset="-128"/>
                <a:cs typeface="メイリオ" panose="020B0604030504040204" pitchFamily="50" charset="-128"/>
              </a:rPr>
              <a:t>07</a:t>
            </a:r>
            <a:r>
              <a:rPr lang="en-US" sz="2800" b="1" dirty="0">
                <a:solidFill>
                  <a:srgbClr val="231F20"/>
                </a:solidFill>
                <a:latin typeface="OCRB" pitchFamily="49" charset="0"/>
                <a:ea typeface="メイリオ" panose="020B0604030504040204" pitchFamily="50" charset="-128"/>
                <a:cs typeface="メイリオ" panose="020B0604030504040204" pitchFamily="50" charset="-128"/>
              </a:rPr>
              <a:t> </a:t>
            </a:r>
          </a:p>
          <a:p>
            <a:pPr marL="48895">
              <a:lnSpc>
                <a:spcPts val="4000"/>
              </a:lnSpc>
              <a:buSzPct val="183333"/>
              <a:tabLst>
                <a:tab pos="662305" algn="l"/>
                <a:tab pos="663575" algn="l"/>
              </a:tabLst>
            </a:pPr>
            <a:r>
              <a:rPr lang="en-US" altLang="ja-JP" sz="2800" b="1" dirty="0">
                <a:solidFill>
                  <a:srgbClr val="231F20"/>
                </a:solidFill>
                <a:latin typeface="OCRB" pitchFamily="49" charset="0"/>
                <a:ea typeface="メイリオ" panose="020B0604030504040204" pitchFamily="50" charset="-128"/>
                <a:cs typeface="メイリオ" panose="020B0604030504040204" pitchFamily="50" charset="-128"/>
              </a:rPr>
              <a:t>08</a:t>
            </a:r>
          </a:p>
          <a:p>
            <a:pPr marL="48895">
              <a:lnSpc>
                <a:spcPts val="4000"/>
              </a:lnSpc>
              <a:buSzPct val="183333"/>
              <a:tabLst>
                <a:tab pos="662305" algn="l"/>
                <a:tab pos="663575" algn="l"/>
              </a:tabLst>
            </a:pPr>
            <a:endParaRPr lang="en-US" altLang="ja-JP" sz="2800" b="1" dirty="0">
              <a:solidFill>
                <a:srgbClr val="231F20"/>
              </a:solidFill>
              <a:latin typeface="OCRB" pitchFamily="49" charset="0"/>
              <a:ea typeface="メイリオ" panose="020B0604030504040204" pitchFamily="50" charset="-128"/>
              <a:cs typeface="メイリオ" panose="020B0604030504040204" pitchFamily="50" charset="-128"/>
            </a:endParaRPr>
          </a:p>
        </p:txBody>
      </p:sp>
      <p:sp>
        <p:nvSpPr>
          <p:cNvPr id="63" name="object 5"/>
          <p:cNvSpPr txBox="1"/>
          <p:nvPr/>
        </p:nvSpPr>
        <p:spPr>
          <a:xfrm>
            <a:off x="5712227" y="4002660"/>
            <a:ext cx="3749273" cy="2040942"/>
          </a:xfrm>
          <a:prstGeom prst="rect">
            <a:avLst/>
          </a:prstGeom>
        </p:spPr>
        <p:txBody>
          <a:bodyPr vert="horz" wrap="square" lIns="0" tIns="55244" rIns="0" bIns="0" rtlCol="0">
            <a:spAutoFit/>
          </a:bodyPr>
          <a:lstStyle/>
          <a:p>
            <a:pPr marL="48895">
              <a:lnSpc>
                <a:spcPts val="4000"/>
              </a:lnSpc>
              <a:buSzPct val="183333"/>
              <a:tabLst>
                <a:tab pos="662305" algn="l"/>
                <a:tab pos="663575" algn="l"/>
              </a:tabLst>
            </a:pPr>
            <a:r>
              <a:rPr lang="ja-JP" altLang="en-US" sz="16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医療関係者の皆さまへ</a:t>
            </a:r>
          </a:p>
          <a:p>
            <a:pPr marL="48895">
              <a:lnSpc>
                <a:spcPts val="4000"/>
              </a:lnSpc>
              <a:buSzPct val="183333"/>
              <a:tabLst>
                <a:tab pos="662305" algn="l"/>
                <a:tab pos="663575" algn="l"/>
              </a:tabLst>
            </a:pPr>
            <a:r>
              <a:rPr lang="en-US" altLang="ja-JP" sz="16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Q&amp;A</a:t>
            </a:r>
            <a:endParaRPr lang="ja-JP" altLang="en-US" sz="16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endParaRPr>
          </a:p>
          <a:p>
            <a:pPr marL="48895">
              <a:lnSpc>
                <a:spcPts val="4000"/>
              </a:lnSpc>
              <a:buSzPct val="183333"/>
              <a:tabLst>
                <a:tab pos="647065" algn="l"/>
                <a:tab pos="647700" algn="l"/>
              </a:tabLst>
            </a:pPr>
            <a:r>
              <a:rPr lang="ja-JP" altLang="en-US" sz="16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関連資料</a:t>
            </a:r>
            <a:endParaRPr sz="1800" b="1" dirty="0">
              <a:latin typeface="メイリオ" panose="020B0604030504040204" pitchFamily="50" charset="-128"/>
              <a:ea typeface="メイリオ" panose="020B0604030504040204" pitchFamily="50" charset="-128"/>
              <a:cs typeface="メイリオ" panose="020B0604030504040204" pitchFamily="50" charset="-128"/>
            </a:endParaRPr>
          </a:p>
          <a:p>
            <a:pPr marL="48895">
              <a:lnSpc>
                <a:spcPts val="4000"/>
              </a:lnSpc>
              <a:buSzPct val="183333"/>
              <a:tabLst>
                <a:tab pos="662305" algn="l"/>
                <a:tab pos="663575" algn="l"/>
              </a:tabLst>
            </a:pPr>
            <a:endParaRPr lang="ja-JP" altLang="en-US" sz="16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正方形/長方形 63"/>
          <p:cNvSpPr/>
          <p:nvPr/>
        </p:nvSpPr>
        <p:spPr>
          <a:xfrm>
            <a:off x="7203912" y="6363561"/>
            <a:ext cx="2787616" cy="519373"/>
          </a:xfrm>
          <a:prstGeom prst="rect">
            <a:avLst/>
          </a:prstGeom>
        </p:spPr>
        <p:txBody>
          <a:bodyPr wrap="square">
            <a:spAutoFit/>
          </a:bodyPr>
          <a:lstStyle/>
          <a:p>
            <a:pPr marL="48895" algn="r">
              <a:lnSpc>
                <a:spcPts val="4000"/>
              </a:lnSpc>
              <a:spcBef>
                <a:spcPts val="865"/>
              </a:spcBef>
              <a:buSzPct val="183333"/>
              <a:tabLst>
                <a:tab pos="662305" algn="l"/>
                <a:tab pos="663575" algn="l"/>
              </a:tabLst>
            </a:pPr>
            <a:r>
              <a:rPr lang="ja-JP" altLang="en-US" sz="1100"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○○〇〇〇〇</a:t>
            </a:r>
            <a:endParaRPr lang="en-US" altLang="zh-TW" sz="1100"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 name="正方形/長方形 64"/>
          <p:cNvSpPr/>
          <p:nvPr/>
        </p:nvSpPr>
        <p:spPr>
          <a:xfrm>
            <a:off x="7244536" y="6681468"/>
            <a:ext cx="2787616" cy="519373"/>
          </a:xfrm>
          <a:prstGeom prst="rect">
            <a:avLst/>
          </a:prstGeom>
        </p:spPr>
        <p:txBody>
          <a:bodyPr wrap="square">
            <a:spAutoFit/>
          </a:bodyPr>
          <a:lstStyle/>
          <a:p>
            <a:pPr marL="48895" algn="r">
              <a:lnSpc>
                <a:spcPts val="4000"/>
              </a:lnSpc>
              <a:spcBef>
                <a:spcPts val="865"/>
              </a:spcBef>
              <a:buSzPct val="183333"/>
              <a:tabLst>
                <a:tab pos="662305" algn="l"/>
                <a:tab pos="663575" algn="l"/>
              </a:tabLst>
            </a:pPr>
            <a:r>
              <a:rPr lang="en-US" altLang="ja-JP"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2021</a:t>
            </a:r>
            <a:r>
              <a:rPr lang="ja-JP" altLang="en-US"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月作成</a:t>
            </a:r>
            <a:r>
              <a:rPr lang="en-US" altLang="ja-JP"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2412" y="1306562"/>
            <a:ext cx="10188575" cy="6048375"/>
          </a:xfrm>
          <a:custGeom>
            <a:avLst/>
            <a:gdLst/>
            <a:ahLst/>
            <a:cxnLst/>
            <a:rect l="l" t="t" r="r" b="b"/>
            <a:pathLst>
              <a:path w="10188575" h="6048375">
                <a:moveTo>
                  <a:pt x="10080002" y="0"/>
                </a:moveTo>
                <a:lnTo>
                  <a:pt x="108000" y="0"/>
                </a:lnTo>
                <a:lnTo>
                  <a:pt x="66067" y="8522"/>
                </a:lnTo>
                <a:lnTo>
                  <a:pt x="31726" y="31726"/>
                </a:lnTo>
                <a:lnTo>
                  <a:pt x="8522" y="66067"/>
                </a:lnTo>
                <a:lnTo>
                  <a:pt x="0" y="108000"/>
                </a:lnTo>
                <a:lnTo>
                  <a:pt x="0" y="5939993"/>
                </a:lnTo>
                <a:lnTo>
                  <a:pt x="8522" y="5981932"/>
                </a:lnTo>
                <a:lnTo>
                  <a:pt x="31726" y="6016272"/>
                </a:lnTo>
                <a:lnTo>
                  <a:pt x="66067" y="6039473"/>
                </a:lnTo>
                <a:lnTo>
                  <a:pt x="108000" y="6047994"/>
                </a:lnTo>
                <a:lnTo>
                  <a:pt x="10080002" y="6047994"/>
                </a:lnTo>
                <a:lnTo>
                  <a:pt x="10121936" y="6039473"/>
                </a:lnTo>
                <a:lnTo>
                  <a:pt x="10156277" y="6016272"/>
                </a:lnTo>
                <a:lnTo>
                  <a:pt x="10179481" y="5981932"/>
                </a:lnTo>
                <a:lnTo>
                  <a:pt x="10188003" y="5939993"/>
                </a:lnTo>
                <a:lnTo>
                  <a:pt x="10188003" y="108000"/>
                </a:lnTo>
                <a:lnTo>
                  <a:pt x="10179481" y="66067"/>
                </a:lnTo>
                <a:lnTo>
                  <a:pt x="10156277" y="31726"/>
                </a:lnTo>
                <a:lnTo>
                  <a:pt x="10121936" y="8522"/>
                </a:lnTo>
                <a:lnTo>
                  <a:pt x="10080002" y="0"/>
                </a:lnTo>
                <a:close/>
              </a:path>
            </a:pathLst>
          </a:custGeom>
          <a:solidFill>
            <a:srgbClr val="FFFFFF"/>
          </a:solidFill>
        </p:spPr>
        <p:txBody>
          <a:bodyPr wrap="square" lIns="0" tIns="0" rIns="0" bIns="0" rtlCol="0"/>
          <a:lstStyle/>
          <a:p>
            <a:endParaRPr dirty="0"/>
          </a:p>
        </p:txBody>
      </p:sp>
      <p:grpSp>
        <p:nvGrpSpPr>
          <p:cNvPr id="3" name="object 3"/>
          <p:cNvGrpSpPr/>
          <p:nvPr/>
        </p:nvGrpSpPr>
        <p:grpSpPr>
          <a:xfrm>
            <a:off x="3851614" y="3672297"/>
            <a:ext cx="2810818" cy="2171700"/>
            <a:chOff x="3851614" y="3874816"/>
            <a:chExt cx="2810818" cy="2171700"/>
          </a:xfrm>
        </p:grpSpPr>
        <p:sp>
          <p:nvSpPr>
            <p:cNvPr id="4" name="object 4"/>
            <p:cNvSpPr/>
            <p:nvPr/>
          </p:nvSpPr>
          <p:spPr>
            <a:xfrm>
              <a:off x="4398022" y="4359340"/>
              <a:ext cx="1560195" cy="919480"/>
            </a:xfrm>
            <a:custGeom>
              <a:avLst/>
              <a:gdLst/>
              <a:ahLst/>
              <a:cxnLst/>
              <a:rect l="l" t="t" r="r" b="b"/>
              <a:pathLst>
                <a:path w="1560195" h="919479">
                  <a:moveTo>
                    <a:pt x="0" y="0"/>
                  </a:moveTo>
                  <a:lnTo>
                    <a:pt x="0" y="715581"/>
                  </a:lnTo>
                  <a:lnTo>
                    <a:pt x="1560144" y="919238"/>
                  </a:lnTo>
                  <a:lnTo>
                    <a:pt x="1560144" y="141427"/>
                  </a:lnTo>
                  <a:lnTo>
                    <a:pt x="0" y="0"/>
                  </a:lnTo>
                  <a:close/>
                </a:path>
              </a:pathLst>
            </a:custGeom>
            <a:solidFill>
              <a:srgbClr val="FFFFFF"/>
            </a:solidFill>
          </p:spPr>
          <p:txBody>
            <a:bodyPr wrap="square" lIns="0" tIns="0" rIns="0" bIns="0" rtlCol="0"/>
            <a:lstStyle/>
            <a:p>
              <a:endParaRPr dirty="0"/>
            </a:p>
          </p:txBody>
        </p:sp>
        <p:sp>
          <p:nvSpPr>
            <p:cNvPr id="5" name="object 5"/>
            <p:cNvSpPr/>
            <p:nvPr/>
          </p:nvSpPr>
          <p:spPr>
            <a:xfrm>
              <a:off x="4398022" y="4359340"/>
              <a:ext cx="1560195" cy="919480"/>
            </a:xfrm>
            <a:custGeom>
              <a:avLst/>
              <a:gdLst/>
              <a:ahLst/>
              <a:cxnLst/>
              <a:rect l="l" t="t" r="r" b="b"/>
              <a:pathLst>
                <a:path w="1560195" h="919479">
                  <a:moveTo>
                    <a:pt x="1560144" y="919238"/>
                  </a:moveTo>
                  <a:lnTo>
                    <a:pt x="0" y="715581"/>
                  </a:lnTo>
                  <a:lnTo>
                    <a:pt x="0" y="0"/>
                  </a:lnTo>
                  <a:lnTo>
                    <a:pt x="1560144" y="141427"/>
                  </a:lnTo>
                  <a:lnTo>
                    <a:pt x="1560144" y="919238"/>
                  </a:lnTo>
                  <a:close/>
                </a:path>
              </a:pathLst>
            </a:custGeom>
            <a:ln w="15557">
              <a:solidFill>
                <a:srgbClr val="231F20"/>
              </a:solidFill>
            </a:ln>
          </p:spPr>
          <p:txBody>
            <a:bodyPr wrap="square" lIns="0" tIns="0" rIns="0" bIns="0" rtlCol="0"/>
            <a:lstStyle/>
            <a:p>
              <a:endParaRPr dirty="0"/>
            </a:p>
          </p:txBody>
        </p:sp>
        <p:sp>
          <p:nvSpPr>
            <p:cNvPr id="6" name="object 6"/>
            <p:cNvSpPr/>
            <p:nvPr/>
          </p:nvSpPr>
          <p:spPr>
            <a:xfrm>
              <a:off x="4398022" y="4297387"/>
              <a:ext cx="2264410" cy="981710"/>
            </a:xfrm>
            <a:custGeom>
              <a:avLst/>
              <a:gdLst/>
              <a:ahLst/>
              <a:cxnLst/>
              <a:rect l="l" t="t" r="r" b="b"/>
              <a:pathLst>
                <a:path w="2264409" h="981710">
                  <a:moveTo>
                    <a:pt x="2264333" y="136944"/>
                  </a:moveTo>
                  <a:lnTo>
                    <a:pt x="656704" y="0"/>
                  </a:lnTo>
                  <a:lnTo>
                    <a:pt x="0" y="61963"/>
                  </a:lnTo>
                  <a:lnTo>
                    <a:pt x="1560144" y="203390"/>
                  </a:lnTo>
                  <a:lnTo>
                    <a:pt x="1560144" y="981189"/>
                  </a:lnTo>
                  <a:lnTo>
                    <a:pt x="2264333" y="914755"/>
                  </a:lnTo>
                  <a:lnTo>
                    <a:pt x="2264333" y="136956"/>
                  </a:lnTo>
                  <a:close/>
                </a:path>
              </a:pathLst>
            </a:custGeom>
            <a:solidFill>
              <a:srgbClr val="FFFFFF"/>
            </a:solidFill>
          </p:spPr>
          <p:txBody>
            <a:bodyPr wrap="square" lIns="0" tIns="0" rIns="0" bIns="0" rtlCol="0"/>
            <a:lstStyle/>
            <a:p>
              <a:endParaRPr dirty="0"/>
            </a:p>
          </p:txBody>
        </p:sp>
        <p:sp>
          <p:nvSpPr>
            <p:cNvPr id="7" name="object 7"/>
            <p:cNvSpPr/>
            <p:nvPr/>
          </p:nvSpPr>
          <p:spPr>
            <a:xfrm>
              <a:off x="5958170" y="4434328"/>
              <a:ext cx="704215" cy="844550"/>
            </a:xfrm>
            <a:custGeom>
              <a:avLst/>
              <a:gdLst/>
              <a:ahLst/>
              <a:cxnLst/>
              <a:rect l="l" t="t" r="r" b="b"/>
              <a:pathLst>
                <a:path w="704215" h="844550">
                  <a:moveTo>
                    <a:pt x="704189" y="777811"/>
                  </a:moveTo>
                  <a:lnTo>
                    <a:pt x="704189" y="0"/>
                  </a:lnTo>
                  <a:lnTo>
                    <a:pt x="0" y="66433"/>
                  </a:lnTo>
                  <a:lnTo>
                    <a:pt x="0" y="844245"/>
                  </a:lnTo>
                  <a:lnTo>
                    <a:pt x="704189" y="777811"/>
                  </a:lnTo>
                  <a:close/>
                </a:path>
              </a:pathLst>
            </a:custGeom>
            <a:ln w="15557">
              <a:solidFill>
                <a:srgbClr val="231F20"/>
              </a:solidFill>
            </a:ln>
          </p:spPr>
          <p:txBody>
            <a:bodyPr wrap="square" lIns="0" tIns="0" rIns="0" bIns="0" rtlCol="0"/>
            <a:lstStyle/>
            <a:p>
              <a:endParaRPr dirty="0"/>
            </a:p>
          </p:txBody>
        </p:sp>
        <p:sp>
          <p:nvSpPr>
            <p:cNvPr id="8" name="object 8"/>
            <p:cNvSpPr/>
            <p:nvPr/>
          </p:nvSpPr>
          <p:spPr>
            <a:xfrm>
              <a:off x="6088587" y="4555834"/>
              <a:ext cx="487045" cy="216535"/>
            </a:xfrm>
            <a:custGeom>
              <a:avLst/>
              <a:gdLst/>
              <a:ahLst/>
              <a:cxnLst/>
              <a:rect l="l" t="t" r="r" b="b"/>
              <a:pathLst>
                <a:path w="487045" h="216535">
                  <a:moveTo>
                    <a:pt x="486981" y="95719"/>
                  </a:moveTo>
                  <a:lnTo>
                    <a:pt x="477749" y="55589"/>
                  </a:lnTo>
                  <a:lnTo>
                    <a:pt x="451456" y="23790"/>
                  </a:lnTo>
                  <a:lnTo>
                    <a:pt x="412775" y="4026"/>
                  </a:lnTo>
                  <a:lnTo>
                    <a:pt x="366382" y="0"/>
                  </a:lnTo>
                  <a:lnTo>
                    <a:pt x="312135" y="5655"/>
                  </a:lnTo>
                  <a:lnTo>
                    <a:pt x="257887" y="11313"/>
                  </a:lnTo>
                  <a:lnTo>
                    <a:pt x="203639" y="16973"/>
                  </a:lnTo>
                  <a:lnTo>
                    <a:pt x="149388" y="22634"/>
                  </a:lnTo>
                  <a:lnTo>
                    <a:pt x="95135" y="28295"/>
                  </a:lnTo>
                  <a:lnTo>
                    <a:pt x="57809" y="38433"/>
                  </a:lnTo>
                  <a:lnTo>
                    <a:pt x="7730" y="87079"/>
                  </a:lnTo>
                  <a:lnTo>
                    <a:pt x="0" y="120713"/>
                  </a:lnTo>
                  <a:lnTo>
                    <a:pt x="9231" y="160838"/>
                  </a:lnTo>
                  <a:lnTo>
                    <a:pt x="35526" y="192638"/>
                  </a:lnTo>
                  <a:lnTo>
                    <a:pt x="74211" y="212405"/>
                  </a:lnTo>
                  <a:lnTo>
                    <a:pt x="120611" y="216433"/>
                  </a:lnTo>
                  <a:lnTo>
                    <a:pt x="391845" y="188125"/>
                  </a:lnTo>
                  <a:lnTo>
                    <a:pt x="429177" y="177989"/>
                  </a:lnTo>
                  <a:lnTo>
                    <a:pt x="459149" y="157586"/>
                  </a:lnTo>
                  <a:lnTo>
                    <a:pt x="479253" y="129351"/>
                  </a:lnTo>
                  <a:lnTo>
                    <a:pt x="486981" y="95719"/>
                  </a:lnTo>
                  <a:close/>
                </a:path>
              </a:pathLst>
            </a:custGeom>
            <a:ln w="13716">
              <a:solidFill>
                <a:srgbClr val="4A92C5"/>
              </a:solidFill>
            </a:ln>
          </p:spPr>
          <p:txBody>
            <a:bodyPr wrap="square" lIns="0" tIns="0" rIns="0" bIns="0" rtlCol="0"/>
            <a:lstStyle/>
            <a:p>
              <a:endParaRPr dirty="0"/>
            </a:p>
          </p:txBody>
        </p:sp>
        <p:sp>
          <p:nvSpPr>
            <p:cNvPr id="9" name="object 9"/>
            <p:cNvSpPr/>
            <p:nvPr/>
          </p:nvSpPr>
          <p:spPr>
            <a:xfrm>
              <a:off x="5038258" y="4939451"/>
              <a:ext cx="440690" cy="194310"/>
            </a:xfrm>
            <a:custGeom>
              <a:avLst/>
              <a:gdLst/>
              <a:ahLst/>
              <a:cxnLst/>
              <a:rect l="l" t="t" r="r" b="b"/>
              <a:pathLst>
                <a:path w="440689" h="194310">
                  <a:moveTo>
                    <a:pt x="350392" y="194144"/>
                  </a:moveTo>
                  <a:lnTo>
                    <a:pt x="70726" y="159981"/>
                  </a:lnTo>
                  <a:lnTo>
                    <a:pt x="20223" y="133440"/>
                  </a:lnTo>
                  <a:lnTo>
                    <a:pt x="0" y="80086"/>
                  </a:lnTo>
                  <a:lnTo>
                    <a:pt x="7172" y="46796"/>
                  </a:lnTo>
                  <a:lnTo>
                    <a:pt x="26508" y="20378"/>
                  </a:lnTo>
                  <a:lnTo>
                    <a:pt x="54735" y="3792"/>
                  </a:lnTo>
                  <a:lnTo>
                    <a:pt x="88582" y="0"/>
                  </a:lnTo>
                  <a:lnTo>
                    <a:pt x="368236" y="28232"/>
                  </a:lnTo>
                  <a:lnTo>
                    <a:pt x="396898" y="36686"/>
                  </a:lnTo>
                  <a:lnTo>
                    <a:pt x="419858" y="54335"/>
                  </a:lnTo>
                  <a:lnTo>
                    <a:pt x="435109" y="78954"/>
                  </a:lnTo>
                  <a:lnTo>
                    <a:pt x="440639" y="108318"/>
                  </a:lnTo>
                  <a:lnTo>
                    <a:pt x="440639" y="114236"/>
                  </a:lnTo>
                  <a:lnTo>
                    <a:pt x="433283" y="147937"/>
                  </a:lnTo>
                  <a:lnTo>
                    <a:pt x="413504" y="174512"/>
                  </a:lnTo>
                  <a:lnTo>
                    <a:pt x="384730" y="190926"/>
                  </a:lnTo>
                  <a:lnTo>
                    <a:pt x="350392" y="194144"/>
                  </a:lnTo>
                  <a:close/>
                </a:path>
              </a:pathLst>
            </a:custGeom>
            <a:ln w="13715">
              <a:solidFill>
                <a:srgbClr val="4A92C5"/>
              </a:solidFill>
            </a:ln>
          </p:spPr>
          <p:txBody>
            <a:bodyPr wrap="square" lIns="0" tIns="0" rIns="0" bIns="0" rtlCol="0"/>
            <a:lstStyle/>
            <a:p>
              <a:endParaRPr dirty="0"/>
            </a:p>
          </p:txBody>
        </p:sp>
        <p:sp>
          <p:nvSpPr>
            <p:cNvPr id="10" name="object 10"/>
            <p:cNvSpPr/>
            <p:nvPr/>
          </p:nvSpPr>
          <p:spPr>
            <a:xfrm>
              <a:off x="4446468" y="4575268"/>
              <a:ext cx="440690" cy="194310"/>
            </a:xfrm>
            <a:custGeom>
              <a:avLst/>
              <a:gdLst/>
              <a:ahLst/>
              <a:cxnLst/>
              <a:rect l="l" t="t" r="r" b="b"/>
              <a:pathLst>
                <a:path w="440689" h="194310">
                  <a:moveTo>
                    <a:pt x="88582" y="0"/>
                  </a:moveTo>
                  <a:lnTo>
                    <a:pt x="54740" y="3794"/>
                  </a:lnTo>
                  <a:lnTo>
                    <a:pt x="26512" y="20385"/>
                  </a:lnTo>
                  <a:lnTo>
                    <a:pt x="7174" y="46807"/>
                  </a:lnTo>
                  <a:lnTo>
                    <a:pt x="0" y="80098"/>
                  </a:lnTo>
                  <a:lnTo>
                    <a:pt x="5375" y="109048"/>
                  </a:lnTo>
                  <a:lnTo>
                    <a:pt x="20229" y="133448"/>
                  </a:lnTo>
                  <a:lnTo>
                    <a:pt x="42653" y="151147"/>
                  </a:lnTo>
                  <a:lnTo>
                    <a:pt x="70739" y="159994"/>
                  </a:lnTo>
                  <a:lnTo>
                    <a:pt x="350405" y="194144"/>
                  </a:lnTo>
                  <a:lnTo>
                    <a:pt x="384737" y="190933"/>
                  </a:lnTo>
                  <a:lnTo>
                    <a:pt x="413512" y="174523"/>
                  </a:lnTo>
                  <a:lnTo>
                    <a:pt x="433294" y="147949"/>
                  </a:lnTo>
                  <a:lnTo>
                    <a:pt x="440651" y="114249"/>
                  </a:lnTo>
                  <a:lnTo>
                    <a:pt x="440651" y="108318"/>
                  </a:lnTo>
                  <a:lnTo>
                    <a:pt x="419871" y="54341"/>
                  </a:lnTo>
                  <a:lnTo>
                    <a:pt x="368249" y="28244"/>
                  </a:lnTo>
                  <a:lnTo>
                    <a:pt x="88582" y="0"/>
                  </a:lnTo>
                  <a:close/>
                </a:path>
              </a:pathLst>
            </a:custGeom>
            <a:solidFill>
              <a:srgbClr val="4A92C5"/>
            </a:solidFill>
          </p:spPr>
          <p:txBody>
            <a:bodyPr wrap="square" lIns="0" tIns="0" rIns="0" bIns="0" rtlCol="0"/>
            <a:lstStyle/>
            <a:p>
              <a:endParaRPr dirty="0"/>
            </a:p>
          </p:txBody>
        </p:sp>
        <p:sp>
          <p:nvSpPr>
            <p:cNvPr id="11" name="object 11"/>
            <p:cNvSpPr/>
            <p:nvPr/>
          </p:nvSpPr>
          <p:spPr>
            <a:xfrm>
              <a:off x="4466212" y="4443357"/>
              <a:ext cx="313690" cy="120650"/>
            </a:xfrm>
            <a:custGeom>
              <a:avLst/>
              <a:gdLst/>
              <a:ahLst/>
              <a:cxnLst/>
              <a:rect l="l" t="t" r="r" b="b"/>
              <a:pathLst>
                <a:path w="313689" h="120650">
                  <a:moveTo>
                    <a:pt x="0" y="0"/>
                  </a:moveTo>
                  <a:lnTo>
                    <a:pt x="0" y="86321"/>
                  </a:lnTo>
                  <a:lnTo>
                    <a:pt x="313385" y="120548"/>
                  </a:lnTo>
                  <a:lnTo>
                    <a:pt x="313385" y="34226"/>
                  </a:lnTo>
                  <a:lnTo>
                    <a:pt x="0" y="0"/>
                  </a:lnTo>
                  <a:close/>
                </a:path>
              </a:pathLst>
            </a:custGeom>
            <a:solidFill>
              <a:srgbClr val="AFB1B4"/>
            </a:solidFill>
          </p:spPr>
          <p:txBody>
            <a:bodyPr wrap="square" lIns="0" tIns="0" rIns="0" bIns="0" rtlCol="0"/>
            <a:lstStyle/>
            <a:p>
              <a:endParaRPr dirty="0"/>
            </a:p>
          </p:txBody>
        </p:sp>
        <p:sp>
          <p:nvSpPr>
            <p:cNvPr id="12" name="object 12"/>
            <p:cNvSpPr/>
            <p:nvPr/>
          </p:nvSpPr>
          <p:spPr>
            <a:xfrm>
              <a:off x="4457918" y="4770465"/>
              <a:ext cx="433705" cy="303530"/>
            </a:xfrm>
            <a:custGeom>
              <a:avLst/>
              <a:gdLst/>
              <a:ahLst/>
              <a:cxnLst/>
              <a:rect l="l" t="t" r="r" b="b"/>
              <a:pathLst>
                <a:path w="433704" h="303529">
                  <a:moveTo>
                    <a:pt x="433349" y="303288"/>
                  </a:moveTo>
                  <a:lnTo>
                    <a:pt x="0" y="241884"/>
                  </a:lnTo>
                  <a:lnTo>
                    <a:pt x="0" y="0"/>
                  </a:lnTo>
                  <a:lnTo>
                    <a:pt x="433349" y="48958"/>
                  </a:lnTo>
                  <a:lnTo>
                    <a:pt x="433349" y="303288"/>
                  </a:lnTo>
                  <a:close/>
                </a:path>
              </a:pathLst>
            </a:custGeom>
            <a:ln w="10972">
              <a:solidFill>
                <a:srgbClr val="414042"/>
              </a:solidFill>
            </a:ln>
          </p:spPr>
          <p:txBody>
            <a:bodyPr wrap="square" lIns="0" tIns="0" rIns="0" bIns="0" rtlCol="0"/>
            <a:lstStyle/>
            <a:p>
              <a:endParaRPr dirty="0"/>
            </a:p>
          </p:txBody>
        </p:sp>
        <p:sp>
          <p:nvSpPr>
            <p:cNvPr id="13" name="object 13"/>
            <p:cNvSpPr/>
            <p:nvPr/>
          </p:nvSpPr>
          <p:spPr>
            <a:xfrm>
              <a:off x="4457458" y="4857382"/>
              <a:ext cx="433705" cy="49530"/>
            </a:xfrm>
            <a:custGeom>
              <a:avLst/>
              <a:gdLst/>
              <a:ahLst/>
              <a:cxnLst/>
              <a:rect l="l" t="t" r="r" b="b"/>
              <a:pathLst>
                <a:path w="433704" h="49529">
                  <a:moveTo>
                    <a:pt x="0" y="0"/>
                  </a:moveTo>
                  <a:lnTo>
                    <a:pt x="433349" y="48945"/>
                  </a:lnTo>
                </a:path>
              </a:pathLst>
            </a:custGeom>
            <a:ln w="10972">
              <a:solidFill>
                <a:srgbClr val="414042"/>
              </a:solidFill>
            </a:ln>
          </p:spPr>
          <p:txBody>
            <a:bodyPr wrap="square" lIns="0" tIns="0" rIns="0" bIns="0" rtlCol="0"/>
            <a:lstStyle/>
            <a:p>
              <a:endParaRPr dirty="0"/>
            </a:p>
          </p:txBody>
        </p:sp>
        <p:sp>
          <p:nvSpPr>
            <p:cNvPr id="14" name="object 14"/>
            <p:cNvSpPr/>
            <p:nvPr/>
          </p:nvSpPr>
          <p:spPr>
            <a:xfrm>
              <a:off x="4458439" y="4931276"/>
              <a:ext cx="433705" cy="58419"/>
            </a:xfrm>
            <a:custGeom>
              <a:avLst/>
              <a:gdLst/>
              <a:ahLst/>
              <a:cxnLst/>
              <a:rect l="l" t="t" r="r" b="b"/>
              <a:pathLst>
                <a:path w="433704" h="58420">
                  <a:moveTo>
                    <a:pt x="0" y="0"/>
                  </a:moveTo>
                  <a:lnTo>
                    <a:pt x="433362" y="58292"/>
                  </a:lnTo>
                </a:path>
              </a:pathLst>
            </a:custGeom>
            <a:ln w="10972">
              <a:solidFill>
                <a:srgbClr val="414042"/>
              </a:solidFill>
            </a:ln>
          </p:spPr>
          <p:txBody>
            <a:bodyPr wrap="square" lIns="0" tIns="0" rIns="0" bIns="0" rtlCol="0"/>
            <a:lstStyle/>
            <a:p>
              <a:endParaRPr dirty="0"/>
            </a:p>
          </p:txBody>
        </p:sp>
        <p:sp>
          <p:nvSpPr>
            <p:cNvPr id="15" name="object 15"/>
            <p:cNvSpPr/>
            <p:nvPr/>
          </p:nvSpPr>
          <p:spPr>
            <a:xfrm>
              <a:off x="4588403" y="4785970"/>
              <a:ext cx="0" cy="246379"/>
            </a:xfrm>
            <a:custGeom>
              <a:avLst/>
              <a:gdLst/>
              <a:ahLst/>
              <a:cxnLst/>
              <a:rect l="l" t="t" r="r" b="b"/>
              <a:pathLst>
                <a:path h="246379">
                  <a:moveTo>
                    <a:pt x="0" y="0"/>
                  </a:moveTo>
                  <a:lnTo>
                    <a:pt x="0" y="245897"/>
                  </a:lnTo>
                </a:path>
              </a:pathLst>
            </a:custGeom>
            <a:ln w="10972">
              <a:solidFill>
                <a:srgbClr val="414042"/>
              </a:solidFill>
            </a:ln>
          </p:spPr>
          <p:txBody>
            <a:bodyPr wrap="square" lIns="0" tIns="0" rIns="0" bIns="0" rtlCol="0"/>
            <a:lstStyle/>
            <a:p>
              <a:endParaRPr dirty="0"/>
            </a:p>
          </p:txBody>
        </p:sp>
        <p:sp>
          <p:nvSpPr>
            <p:cNvPr id="16" name="object 16"/>
            <p:cNvSpPr/>
            <p:nvPr/>
          </p:nvSpPr>
          <p:spPr>
            <a:xfrm>
              <a:off x="4749853" y="4330750"/>
              <a:ext cx="1560195" cy="133985"/>
            </a:xfrm>
            <a:custGeom>
              <a:avLst/>
              <a:gdLst/>
              <a:ahLst/>
              <a:cxnLst/>
              <a:rect l="l" t="t" r="r" b="b"/>
              <a:pathLst>
                <a:path w="1560195" h="133985">
                  <a:moveTo>
                    <a:pt x="656716" y="0"/>
                  </a:moveTo>
                  <a:lnTo>
                    <a:pt x="0" y="61950"/>
                  </a:lnTo>
                  <a:lnTo>
                    <a:pt x="855789" y="133553"/>
                  </a:lnTo>
                  <a:lnTo>
                    <a:pt x="1559979" y="67132"/>
                  </a:lnTo>
                  <a:lnTo>
                    <a:pt x="656716" y="0"/>
                  </a:lnTo>
                  <a:close/>
                </a:path>
              </a:pathLst>
            </a:custGeom>
            <a:solidFill>
              <a:srgbClr val="4A92C5"/>
            </a:solidFill>
          </p:spPr>
          <p:txBody>
            <a:bodyPr wrap="square" lIns="0" tIns="0" rIns="0" bIns="0" rtlCol="0"/>
            <a:lstStyle/>
            <a:p>
              <a:endParaRPr dirty="0"/>
            </a:p>
          </p:txBody>
        </p:sp>
        <p:sp>
          <p:nvSpPr>
            <p:cNvPr id="17" name="object 17"/>
            <p:cNvSpPr/>
            <p:nvPr/>
          </p:nvSpPr>
          <p:spPr>
            <a:xfrm>
              <a:off x="4398022" y="4297376"/>
              <a:ext cx="2264410" cy="203835"/>
            </a:xfrm>
            <a:custGeom>
              <a:avLst/>
              <a:gdLst/>
              <a:ahLst/>
              <a:cxnLst/>
              <a:rect l="l" t="t" r="r" b="b"/>
              <a:pathLst>
                <a:path w="2264409" h="203835">
                  <a:moveTo>
                    <a:pt x="1560144" y="203390"/>
                  </a:moveTo>
                  <a:lnTo>
                    <a:pt x="0" y="61963"/>
                  </a:lnTo>
                  <a:lnTo>
                    <a:pt x="656704" y="0"/>
                  </a:lnTo>
                  <a:lnTo>
                    <a:pt x="2264333" y="136956"/>
                  </a:lnTo>
                  <a:lnTo>
                    <a:pt x="1560144" y="203390"/>
                  </a:lnTo>
                  <a:close/>
                </a:path>
              </a:pathLst>
            </a:custGeom>
            <a:ln w="15557">
              <a:solidFill>
                <a:srgbClr val="231F20"/>
              </a:solidFill>
            </a:ln>
          </p:spPr>
          <p:txBody>
            <a:bodyPr wrap="square" lIns="0" tIns="0" rIns="0" bIns="0" rtlCol="0"/>
            <a:lstStyle/>
            <a:p>
              <a:endParaRPr dirty="0"/>
            </a:p>
          </p:txBody>
        </p:sp>
        <p:sp>
          <p:nvSpPr>
            <p:cNvPr id="18" name="object 18"/>
            <p:cNvSpPr/>
            <p:nvPr/>
          </p:nvSpPr>
          <p:spPr>
            <a:xfrm>
              <a:off x="6162917" y="4799596"/>
              <a:ext cx="375920" cy="42545"/>
            </a:xfrm>
            <a:custGeom>
              <a:avLst/>
              <a:gdLst/>
              <a:ahLst/>
              <a:cxnLst/>
              <a:rect l="l" t="t" r="r" b="b"/>
              <a:pathLst>
                <a:path w="375920" h="42545">
                  <a:moveTo>
                    <a:pt x="375615" y="0"/>
                  </a:moveTo>
                  <a:lnTo>
                    <a:pt x="0" y="42519"/>
                  </a:lnTo>
                </a:path>
              </a:pathLst>
            </a:custGeom>
            <a:solidFill>
              <a:srgbClr val="FFFFFF"/>
            </a:solidFill>
          </p:spPr>
          <p:txBody>
            <a:bodyPr wrap="square" lIns="0" tIns="0" rIns="0" bIns="0" rtlCol="0"/>
            <a:lstStyle/>
            <a:p>
              <a:endParaRPr dirty="0"/>
            </a:p>
          </p:txBody>
        </p:sp>
        <p:sp>
          <p:nvSpPr>
            <p:cNvPr id="19" name="object 19"/>
            <p:cNvSpPr/>
            <p:nvPr/>
          </p:nvSpPr>
          <p:spPr>
            <a:xfrm>
              <a:off x="6162917" y="4799596"/>
              <a:ext cx="375920" cy="42545"/>
            </a:xfrm>
            <a:custGeom>
              <a:avLst/>
              <a:gdLst/>
              <a:ahLst/>
              <a:cxnLst/>
              <a:rect l="l" t="t" r="r" b="b"/>
              <a:pathLst>
                <a:path w="375920" h="42545">
                  <a:moveTo>
                    <a:pt x="0" y="42519"/>
                  </a:moveTo>
                  <a:lnTo>
                    <a:pt x="375615" y="0"/>
                  </a:lnTo>
                </a:path>
              </a:pathLst>
            </a:custGeom>
            <a:ln w="15557">
              <a:solidFill>
                <a:srgbClr val="414042"/>
              </a:solidFill>
            </a:ln>
          </p:spPr>
          <p:txBody>
            <a:bodyPr wrap="square" lIns="0" tIns="0" rIns="0" bIns="0" rtlCol="0"/>
            <a:lstStyle/>
            <a:p>
              <a:endParaRPr dirty="0"/>
            </a:p>
          </p:txBody>
        </p:sp>
        <p:sp>
          <p:nvSpPr>
            <p:cNvPr id="20" name="object 20"/>
            <p:cNvSpPr/>
            <p:nvPr/>
          </p:nvSpPr>
          <p:spPr>
            <a:xfrm>
              <a:off x="5525300" y="4871708"/>
              <a:ext cx="358140" cy="36195"/>
            </a:xfrm>
            <a:custGeom>
              <a:avLst/>
              <a:gdLst/>
              <a:ahLst/>
              <a:cxnLst/>
              <a:rect l="l" t="t" r="r" b="b"/>
              <a:pathLst>
                <a:path w="358139" h="36195">
                  <a:moveTo>
                    <a:pt x="0" y="0"/>
                  </a:moveTo>
                  <a:lnTo>
                    <a:pt x="357720" y="36029"/>
                  </a:lnTo>
                </a:path>
              </a:pathLst>
            </a:custGeom>
            <a:solidFill>
              <a:srgbClr val="FFFFFF"/>
            </a:solidFill>
          </p:spPr>
          <p:txBody>
            <a:bodyPr wrap="square" lIns="0" tIns="0" rIns="0" bIns="0" rtlCol="0"/>
            <a:lstStyle/>
            <a:p>
              <a:endParaRPr dirty="0"/>
            </a:p>
          </p:txBody>
        </p:sp>
        <p:sp>
          <p:nvSpPr>
            <p:cNvPr id="21" name="object 21"/>
            <p:cNvSpPr/>
            <p:nvPr/>
          </p:nvSpPr>
          <p:spPr>
            <a:xfrm>
              <a:off x="5525300" y="4871708"/>
              <a:ext cx="358140" cy="36195"/>
            </a:xfrm>
            <a:custGeom>
              <a:avLst/>
              <a:gdLst/>
              <a:ahLst/>
              <a:cxnLst/>
              <a:rect l="l" t="t" r="r" b="b"/>
              <a:pathLst>
                <a:path w="358139" h="36195">
                  <a:moveTo>
                    <a:pt x="-7778" y="18014"/>
                  </a:moveTo>
                  <a:lnTo>
                    <a:pt x="365499" y="18014"/>
                  </a:lnTo>
                </a:path>
              </a:pathLst>
            </a:custGeom>
            <a:ln w="51587">
              <a:solidFill>
                <a:srgbClr val="414042"/>
              </a:solidFill>
            </a:ln>
          </p:spPr>
          <p:txBody>
            <a:bodyPr wrap="square" lIns="0" tIns="0" rIns="0" bIns="0" rtlCol="0"/>
            <a:lstStyle/>
            <a:p>
              <a:endParaRPr dirty="0"/>
            </a:p>
          </p:txBody>
        </p:sp>
        <p:sp>
          <p:nvSpPr>
            <p:cNvPr id="22" name="object 22"/>
            <p:cNvSpPr/>
            <p:nvPr/>
          </p:nvSpPr>
          <p:spPr>
            <a:xfrm>
              <a:off x="5082235" y="4549546"/>
              <a:ext cx="807085" cy="635000"/>
            </a:xfrm>
            <a:custGeom>
              <a:avLst/>
              <a:gdLst/>
              <a:ahLst/>
              <a:cxnLst/>
              <a:rect l="l" t="t" r="r" b="b"/>
              <a:pathLst>
                <a:path w="807085" h="635000">
                  <a:moveTo>
                    <a:pt x="330898" y="33413"/>
                  </a:moveTo>
                  <a:lnTo>
                    <a:pt x="0" y="0"/>
                  </a:lnTo>
                  <a:lnTo>
                    <a:pt x="0" y="231851"/>
                  </a:lnTo>
                  <a:lnTo>
                    <a:pt x="330898" y="265264"/>
                  </a:lnTo>
                  <a:lnTo>
                    <a:pt x="330898" y="33413"/>
                  </a:lnTo>
                  <a:close/>
                </a:path>
                <a:path w="807085" h="635000">
                  <a:moveTo>
                    <a:pt x="805840" y="566064"/>
                  </a:moveTo>
                  <a:lnTo>
                    <a:pt x="789216" y="522884"/>
                  </a:lnTo>
                  <a:lnTo>
                    <a:pt x="747903" y="501992"/>
                  </a:lnTo>
                  <a:lnTo>
                    <a:pt x="524179" y="479412"/>
                  </a:lnTo>
                  <a:lnTo>
                    <a:pt x="497103" y="482434"/>
                  </a:lnTo>
                  <a:lnTo>
                    <a:pt x="474522" y="495706"/>
                  </a:lnTo>
                  <a:lnTo>
                    <a:pt x="459054" y="516839"/>
                  </a:lnTo>
                  <a:lnTo>
                    <a:pt x="453313" y="543471"/>
                  </a:lnTo>
                  <a:lnTo>
                    <a:pt x="457619" y="566635"/>
                  </a:lnTo>
                  <a:lnTo>
                    <a:pt x="469493" y="586155"/>
                  </a:lnTo>
                  <a:lnTo>
                    <a:pt x="487438" y="600316"/>
                  </a:lnTo>
                  <a:lnTo>
                    <a:pt x="509905" y="607402"/>
                  </a:lnTo>
                  <a:lnTo>
                    <a:pt x="733628" y="634720"/>
                  </a:lnTo>
                  <a:lnTo>
                    <a:pt x="761098" y="632142"/>
                  </a:lnTo>
                  <a:lnTo>
                    <a:pt x="784123" y="619010"/>
                  </a:lnTo>
                  <a:lnTo>
                    <a:pt x="799960" y="597750"/>
                  </a:lnTo>
                  <a:lnTo>
                    <a:pt x="805840" y="570801"/>
                  </a:lnTo>
                  <a:lnTo>
                    <a:pt x="805840" y="566064"/>
                  </a:lnTo>
                  <a:close/>
                </a:path>
                <a:path w="807085" h="635000">
                  <a:moveTo>
                    <a:pt x="806475" y="84823"/>
                  </a:moveTo>
                  <a:lnTo>
                    <a:pt x="365823" y="40335"/>
                  </a:lnTo>
                  <a:lnTo>
                    <a:pt x="365823" y="272173"/>
                  </a:lnTo>
                  <a:lnTo>
                    <a:pt x="806475" y="316674"/>
                  </a:lnTo>
                  <a:lnTo>
                    <a:pt x="806475" y="84823"/>
                  </a:lnTo>
                  <a:close/>
                </a:path>
              </a:pathLst>
            </a:custGeom>
            <a:solidFill>
              <a:srgbClr val="414042"/>
            </a:solidFill>
          </p:spPr>
          <p:txBody>
            <a:bodyPr wrap="square" lIns="0" tIns="0" rIns="0" bIns="0" rtlCol="0"/>
            <a:lstStyle/>
            <a:p>
              <a:endParaRPr dirty="0"/>
            </a:p>
          </p:txBody>
        </p:sp>
        <p:sp>
          <p:nvSpPr>
            <p:cNvPr id="23" name="object 23"/>
            <p:cNvSpPr/>
            <p:nvPr/>
          </p:nvSpPr>
          <p:spPr>
            <a:xfrm>
              <a:off x="6131292" y="4973266"/>
              <a:ext cx="434975" cy="71755"/>
            </a:xfrm>
            <a:custGeom>
              <a:avLst/>
              <a:gdLst/>
              <a:ahLst/>
              <a:cxnLst/>
              <a:rect l="l" t="t" r="r" b="b"/>
              <a:pathLst>
                <a:path w="434975" h="71754">
                  <a:moveTo>
                    <a:pt x="405231" y="0"/>
                  </a:moveTo>
                  <a:lnTo>
                    <a:pt x="434809" y="12306"/>
                  </a:lnTo>
                  <a:lnTo>
                    <a:pt x="0" y="36664"/>
                  </a:lnTo>
                  <a:lnTo>
                    <a:pt x="27393" y="24269"/>
                  </a:lnTo>
                  <a:lnTo>
                    <a:pt x="54510" y="38947"/>
                  </a:lnTo>
                  <a:lnTo>
                    <a:pt x="97491" y="56121"/>
                  </a:lnTo>
                  <a:lnTo>
                    <a:pt x="154359" y="69132"/>
                  </a:lnTo>
                  <a:lnTo>
                    <a:pt x="223139" y="71323"/>
                  </a:lnTo>
                  <a:lnTo>
                    <a:pt x="288520" y="59789"/>
                  </a:lnTo>
                  <a:lnTo>
                    <a:pt x="341302" y="39862"/>
                  </a:lnTo>
                  <a:lnTo>
                    <a:pt x="380526" y="17834"/>
                  </a:lnTo>
                  <a:lnTo>
                    <a:pt x="405231" y="0"/>
                  </a:lnTo>
                  <a:close/>
                </a:path>
              </a:pathLst>
            </a:custGeom>
            <a:solidFill>
              <a:srgbClr val="FFFFFF"/>
            </a:solidFill>
          </p:spPr>
          <p:txBody>
            <a:bodyPr wrap="square" lIns="0" tIns="0" rIns="0" bIns="0" rtlCol="0"/>
            <a:lstStyle/>
            <a:p>
              <a:endParaRPr dirty="0"/>
            </a:p>
          </p:txBody>
        </p:sp>
        <p:sp>
          <p:nvSpPr>
            <p:cNvPr id="24" name="object 24"/>
            <p:cNvSpPr/>
            <p:nvPr/>
          </p:nvSpPr>
          <p:spPr>
            <a:xfrm>
              <a:off x="6131292" y="4973266"/>
              <a:ext cx="434975" cy="71755"/>
            </a:xfrm>
            <a:custGeom>
              <a:avLst/>
              <a:gdLst/>
              <a:ahLst/>
              <a:cxnLst/>
              <a:rect l="l" t="t" r="r" b="b"/>
              <a:pathLst>
                <a:path w="434975" h="71754">
                  <a:moveTo>
                    <a:pt x="0" y="36664"/>
                  </a:moveTo>
                  <a:lnTo>
                    <a:pt x="7598" y="33229"/>
                  </a:lnTo>
                  <a:lnTo>
                    <a:pt x="15087" y="29843"/>
                  </a:lnTo>
                  <a:lnTo>
                    <a:pt x="21881" y="26769"/>
                  </a:lnTo>
                  <a:lnTo>
                    <a:pt x="27393" y="24269"/>
                  </a:lnTo>
                  <a:lnTo>
                    <a:pt x="54510" y="38947"/>
                  </a:lnTo>
                  <a:lnTo>
                    <a:pt x="97491" y="56121"/>
                  </a:lnTo>
                  <a:lnTo>
                    <a:pt x="154359" y="69132"/>
                  </a:lnTo>
                  <a:lnTo>
                    <a:pt x="223139" y="71323"/>
                  </a:lnTo>
                  <a:lnTo>
                    <a:pt x="288520" y="59789"/>
                  </a:lnTo>
                  <a:lnTo>
                    <a:pt x="341302" y="39862"/>
                  </a:lnTo>
                  <a:lnTo>
                    <a:pt x="380526" y="17834"/>
                  </a:lnTo>
                  <a:lnTo>
                    <a:pt x="405231" y="0"/>
                  </a:lnTo>
                  <a:lnTo>
                    <a:pt x="415046" y="4083"/>
                  </a:lnTo>
                  <a:lnTo>
                    <a:pt x="421668" y="6838"/>
                  </a:lnTo>
                  <a:lnTo>
                    <a:pt x="427466" y="9251"/>
                  </a:lnTo>
                  <a:lnTo>
                    <a:pt x="434809" y="12306"/>
                  </a:lnTo>
                </a:path>
              </a:pathLst>
            </a:custGeom>
            <a:ln w="15557">
              <a:solidFill>
                <a:srgbClr val="231F20"/>
              </a:solidFill>
            </a:ln>
          </p:spPr>
          <p:txBody>
            <a:bodyPr wrap="square" lIns="0" tIns="0" rIns="0" bIns="0" rtlCol="0"/>
            <a:lstStyle/>
            <a:p>
              <a:endParaRPr dirty="0"/>
            </a:p>
          </p:txBody>
        </p:sp>
        <p:sp>
          <p:nvSpPr>
            <p:cNvPr id="25" name="object 25"/>
            <p:cNvSpPr/>
            <p:nvPr/>
          </p:nvSpPr>
          <p:spPr>
            <a:xfrm>
              <a:off x="6158688" y="4929390"/>
              <a:ext cx="378460" cy="68580"/>
            </a:xfrm>
            <a:custGeom>
              <a:avLst/>
              <a:gdLst/>
              <a:ahLst/>
              <a:cxnLst/>
              <a:rect l="l" t="t" r="r" b="b"/>
              <a:pathLst>
                <a:path w="378459" h="68579">
                  <a:moveTo>
                    <a:pt x="0" y="68151"/>
                  </a:moveTo>
                  <a:lnTo>
                    <a:pt x="5781" y="60178"/>
                  </a:lnTo>
                  <a:lnTo>
                    <a:pt x="10912" y="51721"/>
                  </a:lnTo>
                  <a:lnTo>
                    <a:pt x="16277" y="42945"/>
                  </a:lnTo>
                  <a:lnTo>
                    <a:pt x="81932" y="11578"/>
                  </a:lnTo>
                  <a:lnTo>
                    <a:pt x="132523" y="5040"/>
                  </a:lnTo>
                  <a:lnTo>
                    <a:pt x="192341" y="1210"/>
                  </a:lnTo>
                  <a:lnTo>
                    <a:pt x="241304" y="0"/>
                  </a:lnTo>
                  <a:lnTo>
                    <a:pt x="284867" y="1159"/>
                  </a:lnTo>
                  <a:lnTo>
                    <a:pt x="345960" y="14291"/>
                  </a:lnTo>
                  <a:lnTo>
                    <a:pt x="373737" y="37902"/>
                  </a:lnTo>
                  <a:lnTo>
                    <a:pt x="377837" y="43882"/>
                  </a:lnTo>
                </a:path>
              </a:pathLst>
            </a:custGeom>
            <a:ln w="15557">
              <a:solidFill>
                <a:srgbClr val="231F20"/>
              </a:solidFill>
            </a:ln>
          </p:spPr>
          <p:txBody>
            <a:bodyPr wrap="square" lIns="0" tIns="0" rIns="0" bIns="0" rtlCol="0"/>
            <a:lstStyle/>
            <a:p>
              <a:endParaRPr dirty="0"/>
            </a:p>
          </p:txBody>
        </p:sp>
        <p:pic>
          <p:nvPicPr>
            <p:cNvPr id="26" name="object 26"/>
            <p:cNvPicPr/>
            <p:nvPr/>
          </p:nvPicPr>
          <p:blipFill>
            <a:blip r:embed="rId3" cstate="print"/>
            <a:stretch>
              <a:fillRect/>
            </a:stretch>
          </p:blipFill>
          <p:spPr>
            <a:xfrm>
              <a:off x="5956689" y="5016379"/>
              <a:ext cx="156323" cy="85298"/>
            </a:xfrm>
            <a:prstGeom prst="rect">
              <a:avLst/>
            </a:prstGeom>
          </p:spPr>
        </p:pic>
        <p:sp>
          <p:nvSpPr>
            <p:cNvPr id="27" name="object 27"/>
            <p:cNvSpPr/>
            <p:nvPr/>
          </p:nvSpPr>
          <p:spPr>
            <a:xfrm>
              <a:off x="6592286" y="4998683"/>
              <a:ext cx="27305" cy="12700"/>
            </a:xfrm>
            <a:custGeom>
              <a:avLst/>
              <a:gdLst/>
              <a:ahLst/>
              <a:cxnLst/>
              <a:rect l="l" t="t" r="r" b="b"/>
              <a:pathLst>
                <a:path w="27304" h="12700">
                  <a:moveTo>
                    <a:pt x="0" y="0"/>
                  </a:moveTo>
                  <a:lnTo>
                    <a:pt x="27305" y="12141"/>
                  </a:lnTo>
                </a:path>
              </a:pathLst>
            </a:custGeom>
            <a:solidFill>
              <a:srgbClr val="FFFFFF"/>
            </a:solidFill>
          </p:spPr>
          <p:txBody>
            <a:bodyPr wrap="square" lIns="0" tIns="0" rIns="0" bIns="0" rtlCol="0"/>
            <a:lstStyle/>
            <a:p>
              <a:endParaRPr dirty="0"/>
            </a:p>
          </p:txBody>
        </p:sp>
        <p:sp>
          <p:nvSpPr>
            <p:cNvPr id="28" name="object 28"/>
            <p:cNvSpPr/>
            <p:nvPr/>
          </p:nvSpPr>
          <p:spPr>
            <a:xfrm>
              <a:off x="6592286" y="4998683"/>
              <a:ext cx="27305" cy="12700"/>
            </a:xfrm>
            <a:custGeom>
              <a:avLst/>
              <a:gdLst/>
              <a:ahLst/>
              <a:cxnLst/>
              <a:rect l="l" t="t" r="r" b="b"/>
              <a:pathLst>
                <a:path w="27304" h="12700">
                  <a:moveTo>
                    <a:pt x="0" y="0"/>
                  </a:moveTo>
                  <a:lnTo>
                    <a:pt x="27305" y="12141"/>
                  </a:lnTo>
                </a:path>
              </a:pathLst>
            </a:custGeom>
            <a:ln w="15557">
              <a:solidFill>
                <a:srgbClr val="231F20"/>
              </a:solidFill>
            </a:ln>
          </p:spPr>
          <p:txBody>
            <a:bodyPr wrap="square" lIns="0" tIns="0" rIns="0" bIns="0" rtlCol="0"/>
            <a:lstStyle/>
            <a:p>
              <a:endParaRPr dirty="0"/>
            </a:p>
          </p:txBody>
        </p:sp>
        <p:sp>
          <p:nvSpPr>
            <p:cNvPr id="29" name="object 29"/>
            <p:cNvSpPr/>
            <p:nvPr/>
          </p:nvSpPr>
          <p:spPr>
            <a:xfrm>
              <a:off x="6645207" y="5022209"/>
              <a:ext cx="15240" cy="6985"/>
            </a:xfrm>
            <a:custGeom>
              <a:avLst/>
              <a:gdLst/>
              <a:ahLst/>
              <a:cxnLst/>
              <a:rect l="l" t="t" r="r" b="b"/>
              <a:pathLst>
                <a:path w="15240" h="6985">
                  <a:moveTo>
                    <a:pt x="0" y="0"/>
                  </a:moveTo>
                  <a:lnTo>
                    <a:pt x="14719" y="6540"/>
                  </a:lnTo>
                </a:path>
              </a:pathLst>
            </a:custGeom>
            <a:solidFill>
              <a:srgbClr val="FFFFFF"/>
            </a:solidFill>
          </p:spPr>
          <p:txBody>
            <a:bodyPr wrap="square" lIns="0" tIns="0" rIns="0" bIns="0" rtlCol="0"/>
            <a:lstStyle/>
            <a:p>
              <a:endParaRPr dirty="0"/>
            </a:p>
          </p:txBody>
        </p:sp>
        <p:sp>
          <p:nvSpPr>
            <p:cNvPr id="30" name="object 30"/>
            <p:cNvSpPr/>
            <p:nvPr/>
          </p:nvSpPr>
          <p:spPr>
            <a:xfrm>
              <a:off x="6645207" y="5022209"/>
              <a:ext cx="15240" cy="6985"/>
            </a:xfrm>
            <a:custGeom>
              <a:avLst/>
              <a:gdLst/>
              <a:ahLst/>
              <a:cxnLst/>
              <a:rect l="l" t="t" r="r" b="b"/>
              <a:pathLst>
                <a:path w="15240" h="6985">
                  <a:moveTo>
                    <a:pt x="0" y="0"/>
                  </a:moveTo>
                  <a:lnTo>
                    <a:pt x="14719" y="6540"/>
                  </a:lnTo>
                </a:path>
              </a:pathLst>
            </a:custGeom>
            <a:ln w="15557">
              <a:solidFill>
                <a:srgbClr val="231F20"/>
              </a:solidFill>
            </a:ln>
          </p:spPr>
          <p:txBody>
            <a:bodyPr wrap="square" lIns="0" tIns="0" rIns="0" bIns="0" rtlCol="0"/>
            <a:lstStyle/>
            <a:p>
              <a:endParaRPr dirty="0"/>
            </a:p>
          </p:txBody>
        </p:sp>
        <p:sp>
          <p:nvSpPr>
            <p:cNvPr id="31" name="object 31"/>
            <p:cNvSpPr/>
            <p:nvPr/>
          </p:nvSpPr>
          <p:spPr>
            <a:xfrm>
              <a:off x="4978158" y="4411927"/>
              <a:ext cx="0" cy="45085"/>
            </a:xfrm>
            <a:custGeom>
              <a:avLst/>
              <a:gdLst/>
              <a:ahLst/>
              <a:cxnLst/>
              <a:rect l="l" t="t" r="r" b="b"/>
              <a:pathLst>
                <a:path h="45085">
                  <a:moveTo>
                    <a:pt x="0" y="0"/>
                  </a:moveTo>
                  <a:lnTo>
                    <a:pt x="0" y="44678"/>
                  </a:lnTo>
                </a:path>
              </a:pathLst>
            </a:custGeom>
            <a:solidFill>
              <a:srgbClr val="FFFFFF"/>
            </a:solidFill>
          </p:spPr>
          <p:txBody>
            <a:bodyPr wrap="square" lIns="0" tIns="0" rIns="0" bIns="0" rtlCol="0"/>
            <a:lstStyle/>
            <a:p>
              <a:endParaRPr dirty="0"/>
            </a:p>
          </p:txBody>
        </p:sp>
        <p:sp>
          <p:nvSpPr>
            <p:cNvPr id="32" name="object 32"/>
            <p:cNvSpPr/>
            <p:nvPr/>
          </p:nvSpPr>
          <p:spPr>
            <a:xfrm>
              <a:off x="4978158" y="4411927"/>
              <a:ext cx="0" cy="45085"/>
            </a:xfrm>
            <a:custGeom>
              <a:avLst/>
              <a:gdLst/>
              <a:ahLst/>
              <a:cxnLst/>
              <a:rect l="l" t="t" r="r" b="b"/>
              <a:pathLst>
                <a:path h="45085">
                  <a:moveTo>
                    <a:pt x="0" y="0"/>
                  </a:moveTo>
                  <a:lnTo>
                    <a:pt x="0" y="44678"/>
                  </a:lnTo>
                </a:path>
              </a:pathLst>
            </a:custGeom>
            <a:ln w="15557">
              <a:solidFill>
                <a:srgbClr val="231F20"/>
              </a:solidFill>
            </a:ln>
          </p:spPr>
          <p:txBody>
            <a:bodyPr wrap="square" lIns="0" tIns="0" rIns="0" bIns="0" rtlCol="0"/>
            <a:lstStyle/>
            <a:p>
              <a:endParaRPr dirty="0"/>
            </a:p>
          </p:txBody>
        </p:sp>
        <p:sp>
          <p:nvSpPr>
            <p:cNvPr id="33" name="object 33"/>
            <p:cNvSpPr/>
            <p:nvPr/>
          </p:nvSpPr>
          <p:spPr>
            <a:xfrm>
              <a:off x="4978158" y="4510651"/>
              <a:ext cx="0" cy="45085"/>
            </a:xfrm>
            <a:custGeom>
              <a:avLst/>
              <a:gdLst/>
              <a:ahLst/>
              <a:cxnLst/>
              <a:rect l="l" t="t" r="r" b="b"/>
              <a:pathLst>
                <a:path h="45085">
                  <a:moveTo>
                    <a:pt x="0" y="0"/>
                  </a:moveTo>
                  <a:lnTo>
                    <a:pt x="0" y="44678"/>
                  </a:lnTo>
                </a:path>
              </a:pathLst>
            </a:custGeom>
            <a:solidFill>
              <a:srgbClr val="FFFFFF"/>
            </a:solidFill>
          </p:spPr>
          <p:txBody>
            <a:bodyPr wrap="square" lIns="0" tIns="0" rIns="0" bIns="0" rtlCol="0"/>
            <a:lstStyle/>
            <a:p>
              <a:endParaRPr dirty="0"/>
            </a:p>
          </p:txBody>
        </p:sp>
        <p:sp>
          <p:nvSpPr>
            <p:cNvPr id="34" name="object 34"/>
            <p:cNvSpPr/>
            <p:nvPr/>
          </p:nvSpPr>
          <p:spPr>
            <a:xfrm>
              <a:off x="4978158" y="4510651"/>
              <a:ext cx="0" cy="45085"/>
            </a:xfrm>
            <a:custGeom>
              <a:avLst/>
              <a:gdLst/>
              <a:ahLst/>
              <a:cxnLst/>
              <a:rect l="l" t="t" r="r" b="b"/>
              <a:pathLst>
                <a:path h="45085">
                  <a:moveTo>
                    <a:pt x="0" y="0"/>
                  </a:moveTo>
                  <a:lnTo>
                    <a:pt x="0" y="44678"/>
                  </a:lnTo>
                </a:path>
              </a:pathLst>
            </a:custGeom>
            <a:ln w="15557">
              <a:solidFill>
                <a:srgbClr val="231F20"/>
              </a:solidFill>
            </a:ln>
          </p:spPr>
          <p:txBody>
            <a:bodyPr wrap="square" lIns="0" tIns="0" rIns="0" bIns="0" rtlCol="0"/>
            <a:lstStyle/>
            <a:p>
              <a:endParaRPr dirty="0"/>
            </a:p>
          </p:txBody>
        </p:sp>
        <p:sp>
          <p:nvSpPr>
            <p:cNvPr id="35" name="object 35"/>
            <p:cNvSpPr/>
            <p:nvPr/>
          </p:nvSpPr>
          <p:spPr>
            <a:xfrm>
              <a:off x="4978158" y="4609373"/>
              <a:ext cx="0" cy="45085"/>
            </a:xfrm>
            <a:custGeom>
              <a:avLst/>
              <a:gdLst/>
              <a:ahLst/>
              <a:cxnLst/>
              <a:rect l="l" t="t" r="r" b="b"/>
              <a:pathLst>
                <a:path h="45085">
                  <a:moveTo>
                    <a:pt x="0" y="0"/>
                  </a:moveTo>
                  <a:lnTo>
                    <a:pt x="0" y="44678"/>
                  </a:lnTo>
                </a:path>
              </a:pathLst>
            </a:custGeom>
            <a:solidFill>
              <a:srgbClr val="FFFFFF"/>
            </a:solidFill>
          </p:spPr>
          <p:txBody>
            <a:bodyPr wrap="square" lIns="0" tIns="0" rIns="0" bIns="0" rtlCol="0"/>
            <a:lstStyle/>
            <a:p>
              <a:endParaRPr dirty="0"/>
            </a:p>
          </p:txBody>
        </p:sp>
        <p:sp>
          <p:nvSpPr>
            <p:cNvPr id="36" name="object 36"/>
            <p:cNvSpPr/>
            <p:nvPr/>
          </p:nvSpPr>
          <p:spPr>
            <a:xfrm>
              <a:off x="4978158" y="4609373"/>
              <a:ext cx="0" cy="45085"/>
            </a:xfrm>
            <a:custGeom>
              <a:avLst/>
              <a:gdLst/>
              <a:ahLst/>
              <a:cxnLst/>
              <a:rect l="l" t="t" r="r" b="b"/>
              <a:pathLst>
                <a:path h="45085">
                  <a:moveTo>
                    <a:pt x="0" y="0"/>
                  </a:moveTo>
                  <a:lnTo>
                    <a:pt x="0" y="44678"/>
                  </a:lnTo>
                </a:path>
              </a:pathLst>
            </a:custGeom>
            <a:ln w="15557">
              <a:solidFill>
                <a:srgbClr val="231F20"/>
              </a:solidFill>
            </a:ln>
          </p:spPr>
          <p:txBody>
            <a:bodyPr wrap="square" lIns="0" tIns="0" rIns="0" bIns="0" rtlCol="0"/>
            <a:lstStyle/>
            <a:p>
              <a:endParaRPr dirty="0"/>
            </a:p>
          </p:txBody>
        </p:sp>
        <p:sp>
          <p:nvSpPr>
            <p:cNvPr id="37" name="object 37"/>
            <p:cNvSpPr/>
            <p:nvPr/>
          </p:nvSpPr>
          <p:spPr>
            <a:xfrm>
              <a:off x="4978158" y="4708108"/>
              <a:ext cx="0" cy="45085"/>
            </a:xfrm>
            <a:custGeom>
              <a:avLst/>
              <a:gdLst/>
              <a:ahLst/>
              <a:cxnLst/>
              <a:rect l="l" t="t" r="r" b="b"/>
              <a:pathLst>
                <a:path h="45085">
                  <a:moveTo>
                    <a:pt x="0" y="0"/>
                  </a:moveTo>
                  <a:lnTo>
                    <a:pt x="0" y="44678"/>
                  </a:lnTo>
                </a:path>
              </a:pathLst>
            </a:custGeom>
            <a:solidFill>
              <a:srgbClr val="FFFFFF"/>
            </a:solidFill>
          </p:spPr>
          <p:txBody>
            <a:bodyPr wrap="square" lIns="0" tIns="0" rIns="0" bIns="0" rtlCol="0"/>
            <a:lstStyle/>
            <a:p>
              <a:endParaRPr dirty="0"/>
            </a:p>
          </p:txBody>
        </p:sp>
        <p:sp>
          <p:nvSpPr>
            <p:cNvPr id="38" name="object 38"/>
            <p:cNvSpPr/>
            <p:nvPr/>
          </p:nvSpPr>
          <p:spPr>
            <a:xfrm>
              <a:off x="4978158" y="4708108"/>
              <a:ext cx="0" cy="45085"/>
            </a:xfrm>
            <a:custGeom>
              <a:avLst/>
              <a:gdLst/>
              <a:ahLst/>
              <a:cxnLst/>
              <a:rect l="l" t="t" r="r" b="b"/>
              <a:pathLst>
                <a:path h="45085">
                  <a:moveTo>
                    <a:pt x="0" y="0"/>
                  </a:moveTo>
                  <a:lnTo>
                    <a:pt x="0" y="44678"/>
                  </a:lnTo>
                </a:path>
              </a:pathLst>
            </a:custGeom>
            <a:ln w="15557">
              <a:solidFill>
                <a:srgbClr val="231F20"/>
              </a:solidFill>
            </a:ln>
          </p:spPr>
          <p:txBody>
            <a:bodyPr wrap="square" lIns="0" tIns="0" rIns="0" bIns="0" rtlCol="0"/>
            <a:lstStyle/>
            <a:p>
              <a:endParaRPr dirty="0"/>
            </a:p>
          </p:txBody>
        </p:sp>
        <p:sp>
          <p:nvSpPr>
            <p:cNvPr id="39" name="object 39"/>
            <p:cNvSpPr/>
            <p:nvPr/>
          </p:nvSpPr>
          <p:spPr>
            <a:xfrm>
              <a:off x="4978158" y="4806831"/>
              <a:ext cx="0" cy="45085"/>
            </a:xfrm>
            <a:custGeom>
              <a:avLst/>
              <a:gdLst/>
              <a:ahLst/>
              <a:cxnLst/>
              <a:rect l="l" t="t" r="r" b="b"/>
              <a:pathLst>
                <a:path h="45085">
                  <a:moveTo>
                    <a:pt x="0" y="0"/>
                  </a:moveTo>
                  <a:lnTo>
                    <a:pt x="0" y="44678"/>
                  </a:lnTo>
                </a:path>
              </a:pathLst>
            </a:custGeom>
            <a:solidFill>
              <a:srgbClr val="FFFFFF"/>
            </a:solidFill>
          </p:spPr>
          <p:txBody>
            <a:bodyPr wrap="square" lIns="0" tIns="0" rIns="0" bIns="0" rtlCol="0"/>
            <a:lstStyle/>
            <a:p>
              <a:endParaRPr dirty="0"/>
            </a:p>
          </p:txBody>
        </p:sp>
        <p:sp>
          <p:nvSpPr>
            <p:cNvPr id="40" name="object 40"/>
            <p:cNvSpPr/>
            <p:nvPr/>
          </p:nvSpPr>
          <p:spPr>
            <a:xfrm>
              <a:off x="4978158" y="4806831"/>
              <a:ext cx="0" cy="45085"/>
            </a:xfrm>
            <a:custGeom>
              <a:avLst/>
              <a:gdLst/>
              <a:ahLst/>
              <a:cxnLst/>
              <a:rect l="l" t="t" r="r" b="b"/>
              <a:pathLst>
                <a:path h="45085">
                  <a:moveTo>
                    <a:pt x="0" y="0"/>
                  </a:moveTo>
                  <a:lnTo>
                    <a:pt x="0" y="44678"/>
                  </a:lnTo>
                </a:path>
              </a:pathLst>
            </a:custGeom>
            <a:ln w="15557">
              <a:solidFill>
                <a:srgbClr val="231F20"/>
              </a:solidFill>
            </a:ln>
          </p:spPr>
          <p:txBody>
            <a:bodyPr wrap="square" lIns="0" tIns="0" rIns="0" bIns="0" rtlCol="0"/>
            <a:lstStyle/>
            <a:p>
              <a:endParaRPr dirty="0"/>
            </a:p>
          </p:txBody>
        </p:sp>
        <p:sp>
          <p:nvSpPr>
            <p:cNvPr id="41" name="object 41"/>
            <p:cNvSpPr/>
            <p:nvPr/>
          </p:nvSpPr>
          <p:spPr>
            <a:xfrm>
              <a:off x="4978158" y="4905554"/>
              <a:ext cx="0" cy="45085"/>
            </a:xfrm>
            <a:custGeom>
              <a:avLst/>
              <a:gdLst/>
              <a:ahLst/>
              <a:cxnLst/>
              <a:rect l="l" t="t" r="r" b="b"/>
              <a:pathLst>
                <a:path h="45085">
                  <a:moveTo>
                    <a:pt x="0" y="0"/>
                  </a:moveTo>
                  <a:lnTo>
                    <a:pt x="0" y="44678"/>
                  </a:lnTo>
                </a:path>
              </a:pathLst>
            </a:custGeom>
            <a:solidFill>
              <a:srgbClr val="FFFFFF"/>
            </a:solidFill>
          </p:spPr>
          <p:txBody>
            <a:bodyPr wrap="square" lIns="0" tIns="0" rIns="0" bIns="0" rtlCol="0"/>
            <a:lstStyle/>
            <a:p>
              <a:endParaRPr dirty="0"/>
            </a:p>
          </p:txBody>
        </p:sp>
        <p:sp>
          <p:nvSpPr>
            <p:cNvPr id="42" name="object 42"/>
            <p:cNvSpPr/>
            <p:nvPr/>
          </p:nvSpPr>
          <p:spPr>
            <a:xfrm>
              <a:off x="4978158" y="4905554"/>
              <a:ext cx="0" cy="45085"/>
            </a:xfrm>
            <a:custGeom>
              <a:avLst/>
              <a:gdLst/>
              <a:ahLst/>
              <a:cxnLst/>
              <a:rect l="l" t="t" r="r" b="b"/>
              <a:pathLst>
                <a:path h="45085">
                  <a:moveTo>
                    <a:pt x="0" y="0"/>
                  </a:moveTo>
                  <a:lnTo>
                    <a:pt x="0" y="44678"/>
                  </a:lnTo>
                </a:path>
              </a:pathLst>
            </a:custGeom>
            <a:ln w="15557">
              <a:solidFill>
                <a:srgbClr val="231F20"/>
              </a:solidFill>
            </a:ln>
          </p:spPr>
          <p:txBody>
            <a:bodyPr wrap="square" lIns="0" tIns="0" rIns="0" bIns="0" rtlCol="0"/>
            <a:lstStyle/>
            <a:p>
              <a:endParaRPr dirty="0"/>
            </a:p>
          </p:txBody>
        </p:sp>
        <p:sp>
          <p:nvSpPr>
            <p:cNvPr id="43" name="object 43"/>
            <p:cNvSpPr/>
            <p:nvPr/>
          </p:nvSpPr>
          <p:spPr>
            <a:xfrm>
              <a:off x="4978158" y="5004276"/>
              <a:ext cx="0" cy="45085"/>
            </a:xfrm>
            <a:custGeom>
              <a:avLst/>
              <a:gdLst/>
              <a:ahLst/>
              <a:cxnLst/>
              <a:rect l="l" t="t" r="r" b="b"/>
              <a:pathLst>
                <a:path h="45085">
                  <a:moveTo>
                    <a:pt x="0" y="0"/>
                  </a:moveTo>
                  <a:lnTo>
                    <a:pt x="0" y="44678"/>
                  </a:lnTo>
                </a:path>
              </a:pathLst>
            </a:custGeom>
            <a:solidFill>
              <a:srgbClr val="FFFFFF"/>
            </a:solidFill>
          </p:spPr>
          <p:txBody>
            <a:bodyPr wrap="square" lIns="0" tIns="0" rIns="0" bIns="0" rtlCol="0"/>
            <a:lstStyle/>
            <a:p>
              <a:endParaRPr dirty="0"/>
            </a:p>
          </p:txBody>
        </p:sp>
        <p:sp>
          <p:nvSpPr>
            <p:cNvPr id="44" name="object 44"/>
            <p:cNvSpPr/>
            <p:nvPr/>
          </p:nvSpPr>
          <p:spPr>
            <a:xfrm>
              <a:off x="4978158" y="5004276"/>
              <a:ext cx="0" cy="45085"/>
            </a:xfrm>
            <a:custGeom>
              <a:avLst/>
              <a:gdLst/>
              <a:ahLst/>
              <a:cxnLst/>
              <a:rect l="l" t="t" r="r" b="b"/>
              <a:pathLst>
                <a:path h="45085">
                  <a:moveTo>
                    <a:pt x="0" y="0"/>
                  </a:moveTo>
                  <a:lnTo>
                    <a:pt x="0" y="44678"/>
                  </a:lnTo>
                </a:path>
              </a:pathLst>
            </a:custGeom>
            <a:ln w="15557">
              <a:solidFill>
                <a:srgbClr val="231F20"/>
              </a:solidFill>
            </a:ln>
          </p:spPr>
          <p:txBody>
            <a:bodyPr wrap="square" lIns="0" tIns="0" rIns="0" bIns="0" rtlCol="0"/>
            <a:lstStyle/>
            <a:p>
              <a:endParaRPr dirty="0"/>
            </a:p>
          </p:txBody>
        </p:sp>
        <p:sp>
          <p:nvSpPr>
            <p:cNvPr id="45" name="object 45"/>
            <p:cNvSpPr/>
            <p:nvPr/>
          </p:nvSpPr>
          <p:spPr>
            <a:xfrm>
              <a:off x="4978158" y="5103011"/>
              <a:ext cx="0" cy="45085"/>
            </a:xfrm>
            <a:custGeom>
              <a:avLst/>
              <a:gdLst/>
              <a:ahLst/>
              <a:cxnLst/>
              <a:rect l="l" t="t" r="r" b="b"/>
              <a:pathLst>
                <a:path h="45085">
                  <a:moveTo>
                    <a:pt x="0" y="0"/>
                  </a:moveTo>
                  <a:lnTo>
                    <a:pt x="0" y="44678"/>
                  </a:lnTo>
                </a:path>
              </a:pathLst>
            </a:custGeom>
            <a:solidFill>
              <a:srgbClr val="FFFFFF"/>
            </a:solidFill>
          </p:spPr>
          <p:txBody>
            <a:bodyPr wrap="square" lIns="0" tIns="0" rIns="0" bIns="0" rtlCol="0"/>
            <a:lstStyle/>
            <a:p>
              <a:endParaRPr dirty="0"/>
            </a:p>
          </p:txBody>
        </p:sp>
        <p:sp>
          <p:nvSpPr>
            <p:cNvPr id="46" name="object 46"/>
            <p:cNvSpPr/>
            <p:nvPr/>
          </p:nvSpPr>
          <p:spPr>
            <a:xfrm>
              <a:off x="4978158" y="5103011"/>
              <a:ext cx="0" cy="45085"/>
            </a:xfrm>
            <a:custGeom>
              <a:avLst/>
              <a:gdLst/>
              <a:ahLst/>
              <a:cxnLst/>
              <a:rect l="l" t="t" r="r" b="b"/>
              <a:pathLst>
                <a:path h="45085">
                  <a:moveTo>
                    <a:pt x="0" y="0"/>
                  </a:moveTo>
                  <a:lnTo>
                    <a:pt x="0" y="44678"/>
                  </a:lnTo>
                </a:path>
              </a:pathLst>
            </a:custGeom>
            <a:ln w="15557">
              <a:solidFill>
                <a:srgbClr val="231F20"/>
              </a:solidFill>
            </a:ln>
          </p:spPr>
          <p:txBody>
            <a:bodyPr wrap="square" lIns="0" tIns="0" rIns="0" bIns="0" rtlCol="0"/>
            <a:lstStyle/>
            <a:p>
              <a:endParaRPr dirty="0"/>
            </a:p>
          </p:txBody>
        </p:sp>
        <p:sp>
          <p:nvSpPr>
            <p:cNvPr id="47" name="object 47"/>
            <p:cNvSpPr/>
            <p:nvPr/>
          </p:nvSpPr>
          <p:spPr>
            <a:xfrm>
              <a:off x="3851614" y="3874816"/>
              <a:ext cx="1339850" cy="2171700"/>
            </a:xfrm>
            <a:custGeom>
              <a:avLst/>
              <a:gdLst/>
              <a:ahLst/>
              <a:cxnLst/>
              <a:rect l="l" t="t" r="r" b="b"/>
              <a:pathLst>
                <a:path w="1339850" h="2171700">
                  <a:moveTo>
                    <a:pt x="242290" y="0"/>
                  </a:moveTo>
                  <a:lnTo>
                    <a:pt x="193949" y="15314"/>
                  </a:lnTo>
                  <a:lnTo>
                    <a:pt x="170459" y="60261"/>
                  </a:lnTo>
                  <a:lnTo>
                    <a:pt x="0" y="2008670"/>
                  </a:lnTo>
                  <a:lnTo>
                    <a:pt x="2968" y="2034775"/>
                  </a:lnTo>
                  <a:lnTo>
                    <a:pt x="15319" y="2057020"/>
                  </a:lnTo>
                  <a:lnTo>
                    <a:pt x="35075" y="2073047"/>
                  </a:lnTo>
                  <a:lnTo>
                    <a:pt x="60261" y="2080501"/>
                  </a:lnTo>
                  <a:lnTo>
                    <a:pt x="1097216" y="2171217"/>
                  </a:lnTo>
                  <a:lnTo>
                    <a:pt x="1123316" y="2168254"/>
                  </a:lnTo>
                  <a:lnTo>
                    <a:pt x="1145562" y="2155902"/>
                  </a:lnTo>
                  <a:lnTo>
                    <a:pt x="1161592" y="2136143"/>
                  </a:lnTo>
                  <a:lnTo>
                    <a:pt x="1169047" y="2110955"/>
                  </a:lnTo>
                  <a:lnTo>
                    <a:pt x="1339507" y="162547"/>
                  </a:lnTo>
                  <a:lnTo>
                    <a:pt x="1336543" y="136448"/>
                  </a:lnTo>
                  <a:lnTo>
                    <a:pt x="1324192" y="114206"/>
                  </a:lnTo>
                  <a:lnTo>
                    <a:pt x="1304433" y="98176"/>
                  </a:lnTo>
                  <a:lnTo>
                    <a:pt x="1279245" y="90716"/>
                  </a:lnTo>
                  <a:lnTo>
                    <a:pt x="242290" y="0"/>
                  </a:lnTo>
                  <a:close/>
                </a:path>
              </a:pathLst>
            </a:custGeom>
            <a:solidFill>
              <a:srgbClr val="A7A9AC"/>
            </a:solidFill>
          </p:spPr>
          <p:txBody>
            <a:bodyPr wrap="square" lIns="0" tIns="0" rIns="0" bIns="0" rtlCol="0"/>
            <a:lstStyle/>
            <a:p>
              <a:endParaRPr dirty="0"/>
            </a:p>
          </p:txBody>
        </p:sp>
        <p:sp>
          <p:nvSpPr>
            <p:cNvPr id="48" name="object 48"/>
            <p:cNvSpPr/>
            <p:nvPr/>
          </p:nvSpPr>
          <p:spPr>
            <a:xfrm>
              <a:off x="3851614" y="3874816"/>
              <a:ext cx="1339850" cy="2171700"/>
            </a:xfrm>
            <a:custGeom>
              <a:avLst/>
              <a:gdLst/>
              <a:ahLst/>
              <a:cxnLst/>
              <a:rect l="l" t="t" r="r" b="b"/>
              <a:pathLst>
                <a:path w="1339850" h="2171700">
                  <a:moveTo>
                    <a:pt x="1169047" y="2110955"/>
                  </a:moveTo>
                  <a:lnTo>
                    <a:pt x="1161592" y="2136143"/>
                  </a:lnTo>
                  <a:lnTo>
                    <a:pt x="1145562" y="2155902"/>
                  </a:lnTo>
                  <a:lnTo>
                    <a:pt x="1123316" y="2168254"/>
                  </a:lnTo>
                  <a:lnTo>
                    <a:pt x="1097216" y="2171217"/>
                  </a:lnTo>
                  <a:lnTo>
                    <a:pt x="60261" y="2080501"/>
                  </a:lnTo>
                  <a:lnTo>
                    <a:pt x="35075" y="2073047"/>
                  </a:lnTo>
                  <a:lnTo>
                    <a:pt x="15319" y="2057020"/>
                  </a:lnTo>
                  <a:lnTo>
                    <a:pt x="2968" y="2034775"/>
                  </a:lnTo>
                  <a:lnTo>
                    <a:pt x="0" y="2008670"/>
                  </a:lnTo>
                  <a:lnTo>
                    <a:pt x="170459" y="60261"/>
                  </a:lnTo>
                  <a:lnTo>
                    <a:pt x="177920" y="35074"/>
                  </a:lnTo>
                  <a:lnTo>
                    <a:pt x="193949" y="15314"/>
                  </a:lnTo>
                  <a:lnTo>
                    <a:pt x="216191" y="2963"/>
                  </a:lnTo>
                  <a:lnTo>
                    <a:pt x="242290" y="0"/>
                  </a:lnTo>
                  <a:lnTo>
                    <a:pt x="1279245" y="90716"/>
                  </a:lnTo>
                  <a:lnTo>
                    <a:pt x="1304433" y="98176"/>
                  </a:lnTo>
                  <a:lnTo>
                    <a:pt x="1324192" y="114206"/>
                  </a:lnTo>
                  <a:lnTo>
                    <a:pt x="1336543" y="136448"/>
                  </a:lnTo>
                  <a:lnTo>
                    <a:pt x="1339507" y="162547"/>
                  </a:lnTo>
                  <a:lnTo>
                    <a:pt x="1169047" y="2110955"/>
                  </a:lnTo>
                  <a:close/>
                </a:path>
              </a:pathLst>
            </a:custGeom>
            <a:ln w="17526">
              <a:solidFill>
                <a:srgbClr val="4C4D4F"/>
              </a:solidFill>
            </a:ln>
          </p:spPr>
          <p:txBody>
            <a:bodyPr wrap="square" lIns="0" tIns="0" rIns="0" bIns="0" rtlCol="0"/>
            <a:lstStyle/>
            <a:p>
              <a:endParaRPr dirty="0"/>
            </a:p>
          </p:txBody>
        </p:sp>
        <p:sp>
          <p:nvSpPr>
            <p:cNvPr id="49" name="object 49"/>
            <p:cNvSpPr/>
            <p:nvPr/>
          </p:nvSpPr>
          <p:spPr>
            <a:xfrm>
              <a:off x="3952123" y="3957419"/>
              <a:ext cx="1156970" cy="1801495"/>
            </a:xfrm>
            <a:custGeom>
              <a:avLst/>
              <a:gdLst/>
              <a:ahLst/>
              <a:cxnLst/>
              <a:rect l="l" t="t" r="r" b="b"/>
              <a:pathLst>
                <a:path w="1156970" h="1801495">
                  <a:moveTo>
                    <a:pt x="211086" y="0"/>
                  </a:moveTo>
                  <a:lnTo>
                    <a:pt x="162747" y="15314"/>
                  </a:lnTo>
                  <a:lnTo>
                    <a:pt x="139268" y="60261"/>
                  </a:lnTo>
                  <a:lnTo>
                    <a:pt x="0" y="1652015"/>
                  </a:lnTo>
                  <a:lnTo>
                    <a:pt x="2970" y="1678119"/>
                  </a:lnTo>
                  <a:lnTo>
                    <a:pt x="15325" y="1700360"/>
                  </a:lnTo>
                  <a:lnTo>
                    <a:pt x="35086" y="1716382"/>
                  </a:lnTo>
                  <a:lnTo>
                    <a:pt x="60274" y="1723834"/>
                  </a:lnTo>
                  <a:lnTo>
                    <a:pt x="945311" y="1801266"/>
                  </a:lnTo>
                  <a:lnTo>
                    <a:pt x="971410" y="1798303"/>
                  </a:lnTo>
                  <a:lnTo>
                    <a:pt x="993652" y="1785951"/>
                  </a:lnTo>
                  <a:lnTo>
                    <a:pt x="1009682" y="1766192"/>
                  </a:lnTo>
                  <a:lnTo>
                    <a:pt x="1017143" y="1741004"/>
                  </a:lnTo>
                  <a:lnTo>
                    <a:pt x="1156398" y="149250"/>
                  </a:lnTo>
                  <a:lnTo>
                    <a:pt x="1153435" y="123151"/>
                  </a:lnTo>
                  <a:lnTo>
                    <a:pt x="1141083" y="100911"/>
                  </a:lnTo>
                  <a:lnTo>
                    <a:pt x="1121324" y="84885"/>
                  </a:lnTo>
                  <a:lnTo>
                    <a:pt x="1096137" y="77431"/>
                  </a:lnTo>
                  <a:lnTo>
                    <a:pt x="211086" y="0"/>
                  </a:lnTo>
                  <a:close/>
                </a:path>
              </a:pathLst>
            </a:custGeom>
            <a:solidFill>
              <a:srgbClr val="FFFFFF"/>
            </a:solidFill>
          </p:spPr>
          <p:txBody>
            <a:bodyPr wrap="square" lIns="0" tIns="0" rIns="0" bIns="0" rtlCol="0"/>
            <a:lstStyle/>
            <a:p>
              <a:endParaRPr dirty="0"/>
            </a:p>
          </p:txBody>
        </p:sp>
        <p:sp>
          <p:nvSpPr>
            <p:cNvPr id="50" name="object 50"/>
            <p:cNvSpPr/>
            <p:nvPr/>
          </p:nvSpPr>
          <p:spPr>
            <a:xfrm>
              <a:off x="3952123" y="3957419"/>
              <a:ext cx="1156970" cy="1801495"/>
            </a:xfrm>
            <a:custGeom>
              <a:avLst/>
              <a:gdLst/>
              <a:ahLst/>
              <a:cxnLst/>
              <a:rect l="l" t="t" r="r" b="b"/>
              <a:pathLst>
                <a:path w="1156970" h="1801495">
                  <a:moveTo>
                    <a:pt x="1017143" y="1741004"/>
                  </a:moveTo>
                  <a:lnTo>
                    <a:pt x="1009682" y="1766192"/>
                  </a:lnTo>
                  <a:lnTo>
                    <a:pt x="993652" y="1785951"/>
                  </a:lnTo>
                  <a:lnTo>
                    <a:pt x="971410" y="1798303"/>
                  </a:lnTo>
                  <a:lnTo>
                    <a:pt x="945311" y="1801266"/>
                  </a:lnTo>
                  <a:lnTo>
                    <a:pt x="60274" y="1723834"/>
                  </a:lnTo>
                  <a:lnTo>
                    <a:pt x="35086" y="1716382"/>
                  </a:lnTo>
                  <a:lnTo>
                    <a:pt x="15325" y="1700360"/>
                  </a:lnTo>
                  <a:lnTo>
                    <a:pt x="2970" y="1678119"/>
                  </a:lnTo>
                  <a:lnTo>
                    <a:pt x="0" y="1652015"/>
                  </a:lnTo>
                  <a:lnTo>
                    <a:pt x="139268" y="60261"/>
                  </a:lnTo>
                  <a:lnTo>
                    <a:pt x="146721" y="35074"/>
                  </a:lnTo>
                  <a:lnTo>
                    <a:pt x="162747" y="15314"/>
                  </a:lnTo>
                  <a:lnTo>
                    <a:pt x="184988" y="2963"/>
                  </a:lnTo>
                  <a:lnTo>
                    <a:pt x="211086" y="0"/>
                  </a:lnTo>
                  <a:lnTo>
                    <a:pt x="1096137" y="77431"/>
                  </a:lnTo>
                  <a:lnTo>
                    <a:pt x="1121324" y="84885"/>
                  </a:lnTo>
                  <a:lnTo>
                    <a:pt x="1141083" y="100911"/>
                  </a:lnTo>
                  <a:lnTo>
                    <a:pt x="1153435" y="123151"/>
                  </a:lnTo>
                  <a:lnTo>
                    <a:pt x="1156398" y="149250"/>
                  </a:lnTo>
                  <a:lnTo>
                    <a:pt x="1017143" y="1741004"/>
                  </a:lnTo>
                  <a:close/>
                </a:path>
              </a:pathLst>
            </a:custGeom>
            <a:ln w="17526">
              <a:solidFill>
                <a:srgbClr val="4C4D4F"/>
              </a:solidFill>
            </a:ln>
          </p:spPr>
          <p:txBody>
            <a:bodyPr wrap="square" lIns="0" tIns="0" rIns="0" bIns="0" rtlCol="0"/>
            <a:lstStyle/>
            <a:p>
              <a:endParaRPr dirty="0"/>
            </a:p>
          </p:txBody>
        </p:sp>
        <p:sp>
          <p:nvSpPr>
            <p:cNvPr id="52" name="object 52"/>
            <p:cNvSpPr/>
            <p:nvPr/>
          </p:nvSpPr>
          <p:spPr>
            <a:xfrm>
              <a:off x="4187042" y="4154616"/>
              <a:ext cx="796290" cy="1076325"/>
            </a:xfrm>
            <a:custGeom>
              <a:avLst/>
              <a:gdLst/>
              <a:ahLst/>
              <a:cxnLst/>
              <a:rect l="l" t="t" r="r" b="b"/>
              <a:pathLst>
                <a:path w="796289" h="1076325">
                  <a:moveTo>
                    <a:pt x="795667" y="0"/>
                  </a:moveTo>
                  <a:lnTo>
                    <a:pt x="0" y="1075956"/>
                  </a:lnTo>
                </a:path>
              </a:pathLst>
            </a:custGeom>
            <a:ln w="17526">
              <a:solidFill>
                <a:srgbClr val="4C4D4F"/>
              </a:solidFill>
            </a:ln>
          </p:spPr>
          <p:txBody>
            <a:bodyPr wrap="square" lIns="0" tIns="0" rIns="0" bIns="0" rtlCol="0"/>
            <a:lstStyle/>
            <a:p>
              <a:endParaRPr dirty="0"/>
            </a:p>
          </p:txBody>
        </p:sp>
        <p:sp>
          <p:nvSpPr>
            <p:cNvPr id="53" name="object 53"/>
            <p:cNvSpPr/>
            <p:nvPr/>
          </p:nvSpPr>
          <p:spPr>
            <a:xfrm>
              <a:off x="4116200" y="4420944"/>
              <a:ext cx="795655" cy="1076325"/>
            </a:xfrm>
            <a:custGeom>
              <a:avLst/>
              <a:gdLst/>
              <a:ahLst/>
              <a:cxnLst/>
              <a:rect l="l" t="t" r="r" b="b"/>
              <a:pathLst>
                <a:path w="795654" h="1076325">
                  <a:moveTo>
                    <a:pt x="795654" y="0"/>
                  </a:moveTo>
                  <a:lnTo>
                    <a:pt x="0" y="1075956"/>
                  </a:lnTo>
                </a:path>
              </a:pathLst>
            </a:custGeom>
            <a:ln w="17526">
              <a:solidFill>
                <a:srgbClr val="4C4D4F"/>
              </a:solidFill>
            </a:ln>
          </p:spPr>
          <p:txBody>
            <a:bodyPr wrap="square" lIns="0" tIns="0" rIns="0" bIns="0" rtlCol="0"/>
            <a:lstStyle/>
            <a:p>
              <a:endParaRPr dirty="0"/>
            </a:p>
          </p:txBody>
        </p:sp>
      </p:grpSp>
      <p:sp>
        <p:nvSpPr>
          <p:cNvPr id="55" name="object 55"/>
          <p:cNvSpPr txBox="1"/>
          <p:nvPr/>
        </p:nvSpPr>
        <p:spPr>
          <a:xfrm>
            <a:off x="718159" y="1591143"/>
            <a:ext cx="9352940" cy="878830"/>
          </a:xfrm>
          <a:prstGeom prst="rect">
            <a:avLst/>
          </a:prstGeom>
        </p:spPr>
        <p:txBody>
          <a:bodyPr vert="horz" wrap="square" lIns="0" tIns="12700" rIns="0" bIns="0" rtlCol="0">
            <a:spAutoFit/>
          </a:bodyPr>
          <a:lstStyle/>
          <a:p>
            <a:pPr marL="25400" marR="101600" indent="12065">
              <a:lnSpc>
                <a:spcPct val="126499"/>
              </a:lnSpc>
              <a:spcBef>
                <a:spcPts val="100"/>
              </a:spcBef>
            </a:pPr>
            <a:r>
              <a:rPr sz="14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2021年8月1日から、医薬品、医療機器等の品質、有効性及び安全性の確保等に関する法律（以下「薬機法」）の改正によって、</a:t>
            </a:r>
            <a:r>
              <a:rPr lang="ja-JP" altLang="en-US" sz="14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医療機器の添付文書は</a:t>
            </a:r>
            <a:r>
              <a:rPr lang="ja-JP" altLang="en-US" sz="16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電子化された添付文書での閲覧が基本</a:t>
            </a:r>
            <a:r>
              <a:rPr lang="ja-JP" altLang="en-US" sz="14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となります</a:t>
            </a:r>
            <a:r>
              <a:rPr lang="en-US" altLang="ja-JP" sz="1400" b="1" baseline="30000"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4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endParaRPr>
          </a:p>
          <a:p>
            <a:pPr marL="25400" marR="101600" indent="12065">
              <a:lnSpc>
                <a:spcPct val="126499"/>
              </a:lnSpc>
              <a:spcBef>
                <a:spcPts val="100"/>
              </a:spcBef>
            </a:pPr>
            <a:r>
              <a:rPr sz="14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電子化された添付文書をご覧いただくことにより、常に最新の情報を使っ</a:t>
            </a:r>
            <a:r>
              <a:rPr lang="ja-JP" altLang="en-US" sz="14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た適正使用が</a:t>
            </a:r>
            <a:r>
              <a:rPr sz="14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可能となります。</a:t>
            </a:r>
            <a:endParaRPr sz="14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 name="object 57"/>
          <p:cNvSpPr txBox="1"/>
          <p:nvPr/>
        </p:nvSpPr>
        <p:spPr>
          <a:xfrm>
            <a:off x="654553" y="6342472"/>
            <a:ext cx="8855364" cy="364202"/>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2023</a:t>
            </a:r>
            <a:r>
              <a:rPr lang="ja-JP" altLang="en-US"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7</a:t>
            </a:r>
            <a:r>
              <a:rPr lang="ja-JP" altLang="en-US"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31</a:t>
            </a:r>
            <a:r>
              <a:rPr lang="ja-JP" altLang="en-US"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日までの期間に、順次紙の添付文書の同梱が無くなります。</a:t>
            </a:r>
            <a:endParaRPr lang="en-US" altLang="ja-JP"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endParaRPr>
          </a:p>
          <a:p>
            <a:pPr marL="12700">
              <a:lnSpc>
                <a:spcPct val="100000"/>
              </a:lnSpc>
              <a:spcBef>
                <a:spcPts val="100"/>
              </a:spcBef>
            </a:pPr>
            <a:r>
              <a:rPr lang="ja-JP" altLang="en-US"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　</a:t>
            </a:r>
            <a:r>
              <a:rPr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消費者が直接購入する製品については、引き続き、紙の添付文書が同梱されます。詳細は</a:t>
            </a:r>
            <a:r>
              <a:rPr lang="ja-JP" altLang="en-US"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08</a:t>
            </a:r>
            <a:r>
              <a:rPr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hlinkClick r:id="rId4" action="ppaction://hlinksldjump"/>
              </a:rPr>
              <a:t>関連資料</a:t>
            </a:r>
            <a:r>
              <a:rPr lang="ja-JP" altLang="en-US"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a:t>
            </a:r>
            <a:r>
              <a:rPr sz="11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をご確認ください。</a:t>
            </a:r>
            <a:endParaRPr sz="11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 name="object 54"/>
          <p:cNvSpPr txBox="1">
            <a:spLocks/>
          </p:cNvSpPr>
          <p:nvPr/>
        </p:nvSpPr>
        <p:spPr>
          <a:xfrm>
            <a:off x="264160" y="65627"/>
            <a:ext cx="4091939" cy="1411605"/>
          </a:xfrm>
          <a:prstGeom prst="rect">
            <a:avLst/>
          </a:prstGeom>
        </p:spPr>
        <p:txBody>
          <a:bodyPr vert="horz" wrap="square" lIns="0" tIns="0" rIns="0" bIns="0" rtlCol="0" anchor="b" anchorCtr="0">
            <a:noAutofit/>
          </a:bodyPr>
          <a:lstStyle>
            <a:lvl1pPr>
              <a:defRPr sz="3200" b="0" i="0">
                <a:solidFill>
                  <a:srgbClr val="231F20"/>
                </a:solidFill>
                <a:latin typeface="Arial Unicode MS"/>
                <a:ea typeface="+mj-ea"/>
                <a:cs typeface="Arial Unicode MS"/>
              </a:defRPr>
            </a:lvl1pPr>
          </a:lstStyle>
          <a:p>
            <a:r>
              <a:rPr kumimoji="0" lang="en-US" altLang="ja-JP" sz="15000" b="1" kern="0" spc="-150" baseline="-11666" dirty="0">
                <a:solidFill>
                  <a:srgbClr val="FFFFFF"/>
                </a:solidFill>
                <a:latin typeface="OCRB" pitchFamily="49" charset="0"/>
                <a:ea typeface="Open Sans Semibold" panose="020B0706030804020204" pitchFamily="34" charset="0"/>
                <a:cs typeface="Open Sans Semibold" panose="020B0706030804020204" pitchFamily="34" charset="0"/>
              </a:rPr>
              <a:t>01</a:t>
            </a:r>
            <a:endParaRPr kumimoji="0" lang="ja-JP" altLang="en-US" b="1" kern="0" spc="-150" dirty="0">
              <a:latin typeface="OCRB" pitchFamily="49" charset="0"/>
              <a:ea typeface="メイリオ" panose="020B0604030504040204" pitchFamily="50" charset="-128"/>
              <a:cs typeface="メイリオ" panose="020B0604030504040204" pitchFamily="50" charset="-128"/>
            </a:endParaRPr>
          </a:p>
        </p:txBody>
      </p:sp>
      <p:sp>
        <p:nvSpPr>
          <p:cNvPr id="66" name="object 58"/>
          <p:cNvSpPr txBox="1"/>
          <p:nvPr/>
        </p:nvSpPr>
        <p:spPr>
          <a:xfrm>
            <a:off x="833141" y="3959906"/>
            <a:ext cx="2379959" cy="1260666"/>
          </a:xfrm>
          <a:prstGeom prst="rect">
            <a:avLst/>
          </a:prstGeom>
        </p:spPr>
        <p:txBody>
          <a:bodyPr vert="horz" wrap="square" lIns="0" tIns="12700" rIns="0" bIns="0" rtlCol="0">
            <a:spAutoFit/>
          </a:bodyPr>
          <a:lstStyle/>
          <a:p>
            <a:pPr marL="184150" marR="5080" indent="-172085">
              <a:lnSpc>
                <a:spcPct val="118100"/>
              </a:lnSpc>
              <a:spcBef>
                <a:spcPts val="100"/>
              </a:spcBef>
            </a:pPr>
            <a:r>
              <a:rPr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・在庫品に同梱された添付</a:t>
            </a:r>
            <a:r>
              <a:rPr lang="ja-JP" altLang="en-US"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文書</a:t>
            </a:r>
            <a:r>
              <a:rPr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が </a:t>
            </a:r>
            <a:r>
              <a:rPr lang="ja-JP" altLang="en-US"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改訂</a:t>
            </a:r>
            <a:r>
              <a:rPr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前のままになっている</a:t>
            </a:r>
            <a:endParaRPr sz="1200" b="1" dirty="0">
              <a:latin typeface="メイリオ" panose="020B0604030504040204" pitchFamily="50" charset="-128"/>
              <a:ea typeface="メイリオ" panose="020B0604030504040204" pitchFamily="50" charset="-128"/>
              <a:cs typeface="メイリオ" panose="020B0604030504040204" pitchFamily="50" charset="-128"/>
            </a:endParaRPr>
          </a:p>
          <a:p>
            <a:pPr marL="150495" marR="467995" indent="-138430">
              <a:lnSpc>
                <a:spcPct val="118100"/>
              </a:lnSpc>
              <a:spcBef>
                <a:spcPts val="1135"/>
              </a:spcBef>
            </a:pPr>
            <a:r>
              <a:rPr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・多くの同一</a:t>
            </a:r>
            <a:r>
              <a:rPr lang="ja-JP" altLang="en-US"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医療機器</a:t>
            </a:r>
            <a:r>
              <a:rPr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が </a:t>
            </a:r>
            <a:endParaRPr lang="en-US"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endParaRPr>
          </a:p>
          <a:p>
            <a:pPr marL="184150" marR="5080" indent="-172085">
              <a:lnSpc>
                <a:spcPct val="118100"/>
              </a:lnSpc>
              <a:spcBef>
                <a:spcPts val="100"/>
              </a:spcBef>
            </a:pPr>
            <a:r>
              <a:rPr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   納入されている場合、  </a:t>
            </a:r>
            <a:endParaRPr lang="en-US"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endParaRPr>
          </a:p>
          <a:p>
            <a:pPr marL="184150" marR="5080" indent="-172085">
              <a:lnSpc>
                <a:spcPct val="118100"/>
              </a:lnSpc>
              <a:spcBef>
                <a:spcPts val="100"/>
              </a:spcBef>
            </a:pPr>
            <a:r>
              <a:rPr lang="ja-JP" altLang="en-US"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　</a:t>
            </a:r>
            <a:r>
              <a:rPr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紙資源の浪費につな</a:t>
            </a:r>
            <a:r>
              <a:rPr lang="ja-JP" altLang="en-US"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が</a:t>
            </a:r>
            <a:r>
              <a:rPr sz="12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る</a:t>
            </a:r>
          </a:p>
        </p:txBody>
      </p:sp>
      <p:sp>
        <p:nvSpPr>
          <p:cNvPr id="70" name="角丸四角形 69"/>
          <p:cNvSpPr/>
          <p:nvPr/>
        </p:nvSpPr>
        <p:spPr>
          <a:xfrm>
            <a:off x="698500" y="3482964"/>
            <a:ext cx="2701258" cy="2361033"/>
          </a:xfrm>
          <a:prstGeom prst="roundRect">
            <a:avLst>
              <a:gd name="adj" fmla="val 2717"/>
            </a:avLst>
          </a:prstGeom>
          <a:noFill/>
          <a:ln w="12700">
            <a:solidFill>
              <a:srgbClr val="4A9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object 56"/>
          <p:cNvSpPr/>
          <p:nvPr/>
        </p:nvSpPr>
        <p:spPr>
          <a:xfrm>
            <a:off x="1409317" y="3324225"/>
            <a:ext cx="1315085" cy="339725"/>
          </a:xfrm>
          <a:custGeom>
            <a:avLst/>
            <a:gdLst/>
            <a:ahLst/>
            <a:cxnLst/>
            <a:rect l="l" t="t" r="r" b="b"/>
            <a:pathLst>
              <a:path w="1315085" h="339725">
                <a:moveTo>
                  <a:pt x="1278712" y="0"/>
                </a:moveTo>
                <a:lnTo>
                  <a:pt x="36004" y="0"/>
                </a:lnTo>
                <a:lnTo>
                  <a:pt x="22025" y="2841"/>
                </a:lnTo>
                <a:lnTo>
                  <a:pt x="10577" y="10575"/>
                </a:lnTo>
                <a:lnTo>
                  <a:pt x="2841" y="22020"/>
                </a:lnTo>
                <a:lnTo>
                  <a:pt x="0" y="35991"/>
                </a:lnTo>
                <a:lnTo>
                  <a:pt x="0" y="303390"/>
                </a:lnTo>
                <a:lnTo>
                  <a:pt x="2841" y="317374"/>
                </a:lnTo>
                <a:lnTo>
                  <a:pt x="10577" y="328822"/>
                </a:lnTo>
                <a:lnTo>
                  <a:pt x="22025" y="336555"/>
                </a:lnTo>
                <a:lnTo>
                  <a:pt x="36004" y="339394"/>
                </a:lnTo>
                <a:lnTo>
                  <a:pt x="1278712" y="339394"/>
                </a:lnTo>
                <a:lnTo>
                  <a:pt x="1292696" y="336555"/>
                </a:lnTo>
                <a:lnTo>
                  <a:pt x="1304143" y="328822"/>
                </a:lnTo>
                <a:lnTo>
                  <a:pt x="1311877" y="317374"/>
                </a:lnTo>
                <a:lnTo>
                  <a:pt x="1314716" y="303390"/>
                </a:lnTo>
                <a:lnTo>
                  <a:pt x="1314716" y="35991"/>
                </a:lnTo>
                <a:lnTo>
                  <a:pt x="1311877" y="22020"/>
                </a:lnTo>
                <a:lnTo>
                  <a:pt x="1304143" y="10575"/>
                </a:lnTo>
                <a:lnTo>
                  <a:pt x="1292696" y="2841"/>
                </a:lnTo>
                <a:lnTo>
                  <a:pt x="1278712" y="0"/>
                </a:lnTo>
                <a:close/>
              </a:path>
            </a:pathLst>
          </a:custGeom>
          <a:solidFill>
            <a:srgbClr val="4A92C5"/>
          </a:solidFill>
        </p:spPr>
        <p:txBody>
          <a:bodyPr wrap="square" lIns="0" tIns="0" rIns="0" bIns="0" rtlCol="0"/>
          <a:lstStyle/>
          <a:p>
            <a:endParaRPr dirty="0"/>
          </a:p>
        </p:txBody>
      </p:sp>
      <p:sp>
        <p:nvSpPr>
          <p:cNvPr id="72" name="object 59"/>
          <p:cNvSpPr txBox="1"/>
          <p:nvPr/>
        </p:nvSpPr>
        <p:spPr>
          <a:xfrm>
            <a:off x="1409317" y="3395088"/>
            <a:ext cx="1315086" cy="228268"/>
          </a:xfrm>
          <a:prstGeom prst="rect">
            <a:avLst/>
          </a:prstGeom>
        </p:spPr>
        <p:txBody>
          <a:bodyPr vert="horz" wrap="square" lIns="0" tIns="12700" rIns="0" bIns="0" rtlCol="0">
            <a:spAutoFit/>
          </a:bodyPr>
          <a:lstStyle/>
          <a:p>
            <a:pPr marL="12700" algn="ctr">
              <a:lnSpc>
                <a:spcPct val="100000"/>
              </a:lnSpc>
              <a:spcBef>
                <a:spcPts val="100"/>
              </a:spcBef>
              <a:tabLst>
                <a:tab pos="1065530" algn="l"/>
                <a:tab pos="2652395" algn="l"/>
              </a:tabLst>
            </a:pPr>
            <a:r>
              <a:rPr sz="14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改正前</a:t>
            </a:r>
            <a:endParaRPr sz="1400" dirty="0">
              <a:latin typeface="Arial Unicode MS"/>
              <a:cs typeface="Arial Unicode MS"/>
            </a:endParaRPr>
          </a:p>
        </p:txBody>
      </p:sp>
      <p:sp>
        <p:nvSpPr>
          <p:cNvPr id="73" name="object 60"/>
          <p:cNvSpPr txBox="1"/>
          <p:nvPr/>
        </p:nvSpPr>
        <p:spPr>
          <a:xfrm>
            <a:off x="7188720" y="3836268"/>
            <a:ext cx="2882380" cy="1413079"/>
          </a:xfrm>
          <a:prstGeom prst="rect">
            <a:avLst/>
          </a:prstGeom>
        </p:spPr>
        <p:txBody>
          <a:bodyPr vert="horz" wrap="square" lIns="0" tIns="45720" rIns="0" bIns="0" rtlCol="0">
            <a:spAutoFit/>
          </a:bodyPr>
          <a:lstStyle/>
          <a:p>
            <a:pPr marL="12700">
              <a:lnSpc>
                <a:spcPct val="100000"/>
              </a:lnSpc>
              <a:spcBef>
                <a:spcPts val="360"/>
              </a:spcBef>
            </a:pPr>
            <a:r>
              <a:rPr sz="12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・最新の電子化された添付文書を</a:t>
            </a:r>
            <a:endParaRPr lang="en-US" altLang="ja-JP" sz="12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endParaRPr>
          </a:p>
          <a:p>
            <a:pPr marL="12700">
              <a:lnSpc>
                <a:spcPct val="100000"/>
              </a:lnSpc>
              <a:spcBef>
                <a:spcPts val="360"/>
              </a:spcBef>
            </a:pPr>
            <a:r>
              <a:rPr lang="ja-JP" altLang="en-US" sz="12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　</a:t>
            </a:r>
            <a:r>
              <a:rPr sz="12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いつでもご覧いただ</a:t>
            </a:r>
            <a:r>
              <a:rPr lang="ja-JP" altLang="en-US" sz="12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け</a:t>
            </a:r>
            <a:r>
              <a:rPr sz="12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る</a:t>
            </a:r>
            <a:endParaRPr sz="1200" b="1" dirty="0">
              <a:latin typeface="メイリオ" panose="020B0604030504040204" pitchFamily="50" charset="-128"/>
              <a:ea typeface="メイリオ" panose="020B0604030504040204" pitchFamily="50" charset="-128"/>
              <a:cs typeface="メイリオ" panose="020B0604030504040204" pitchFamily="50" charset="-128"/>
            </a:endParaRPr>
          </a:p>
          <a:p>
            <a:pPr marL="12700">
              <a:lnSpc>
                <a:spcPct val="100000"/>
              </a:lnSpc>
              <a:spcBef>
                <a:spcPts val="1395"/>
              </a:spcBef>
            </a:pPr>
            <a:r>
              <a:rPr sz="12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・電子化された添付文書の他、</a:t>
            </a:r>
            <a:endParaRPr sz="1200" b="1" dirty="0">
              <a:latin typeface="メイリオ" panose="020B0604030504040204" pitchFamily="50" charset="-128"/>
              <a:ea typeface="メイリオ" panose="020B0604030504040204" pitchFamily="50" charset="-128"/>
              <a:cs typeface="メイリオ" panose="020B0604030504040204" pitchFamily="50" charset="-128"/>
            </a:endParaRPr>
          </a:p>
          <a:p>
            <a:pPr marL="150495" marR="5080">
              <a:lnSpc>
                <a:spcPct val="118100"/>
              </a:lnSpc>
            </a:pPr>
            <a:r>
              <a:rPr sz="12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関連文書も閲覧できる</a:t>
            </a:r>
            <a:endParaRPr sz="1200" b="1" dirty="0">
              <a:latin typeface="メイリオ" panose="020B0604030504040204" pitchFamily="50" charset="-128"/>
              <a:ea typeface="メイリオ" panose="020B0604030504040204" pitchFamily="50" charset="-128"/>
              <a:cs typeface="メイリオ" panose="020B0604030504040204" pitchFamily="50" charset="-128"/>
            </a:endParaRPr>
          </a:p>
          <a:p>
            <a:pPr marL="12700">
              <a:lnSpc>
                <a:spcPct val="100000"/>
              </a:lnSpc>
              <a:spcBef>
                <a:spcPts val="1395"/>
              </a:spcBef>
            </a:pPr>
            <a:r>
              <a:rPr sz="12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・紙資源を節約できる</a:t>
            </a:r>
            <a:endParaRPr sz="12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4" name="角丸四角形 73"/>
          <p:cNvSpPr/>
          <p:nvPr/>
        </p:nvSpPr>
        <p:spPr>
          <a:xfrm>
            <a:off x="7117624" y="3482965"/>
            <a:ext cx="2953475" cy="2199066"/>
          </a:xfrm>
          <a:prstGeom prst="roundRect">
            <a:avLst>
              <a:gd name="adj" fmla="val 2717"/>
            </a:avLst>
          </a:prstGeom>
          <a:noFill/>
          <a:ln w="12700">
            <a:solidFill>
              <a:srgbClr val="F484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object 61"/>
          <p:cNvSpPr/>
          <p:nvPr/>
        </p:nvSpPr>
        <p:spPr>
          <a:xfrm>
            <a:off x="7937500" y="3324225"/>
            <a:ext cx="1315085" cy="339725"/>
          </a:xfrm>
          <a:custGeom>
            <a:avLst/>
            <a:gdLst/>
            <a:ahLst/>
            <a:cxnLst/>
            <a:rect l="l" t="t" r="r" b="b"/>
            <a:pathLst>
              <a:path w="1315084" h="339725">
                <a:moveTo>
                  <a:pt x="1278724" y="0"/>
                </a:moveTo>
                <a:lnTo>
                  <a:pt x="36004" y="0"/>
                </a:lnTo>
                <a:lnTo>
                  <a:pt x="22025" y="2841"/>
                </a:lnTo>
                <a:lnTo>
                  <a:pt x="10577" y="10575"/>
                </a:lnTo>
                <a:lnTo>
                  <a:pt x="2841" y="22020"/>
                </a:lnTo>
                <a:lnTo>
                  <a:pt x="0" y="35991"/>
                </a:lnTo>
                <a:lnTo>
                  <a:pt x="0" y="303390"/>
                </a:lnTo>
                <a:lnTo>
                  <a:pt x="2841" y="317374"/>
                </a:lnTo>
                <a:lnTo>
                  <a:pt x="10577" y="328822"/>
                </a:lnTo>
                <a:lnTo>
                  <a:pt x="22025" y="336555"/>
                </a:lnTo>
                <a:lnTo>
                  <a:pt x="36004" y="339394"/>
                </a:lnTo>
                <a:lnTo>
                  <a:pt x="1278724" y="339394"/>
                </a:lnTo>
                <a:lnTo>
                  <a:pt x="1292701" y="336555"/>
                </a:lnTo>
                <a:lnTo>
                  <a:pt x="1304145" y="328822"/>
                </a:lnTo>
                <a:lnTo>
                  <a:pt x="1311877" y="317374"/>
                </a:lnTo>
                <a:lnTo>
                  <a:pt x="1314716" y="303390"/>
                </a:lnTo>
                <a:lnTo>
                  <a:pt x="1314716" y="35991"/>
                </a:lnTo>
                <a:lnTo>
                  <a:pt x="1311877" y="22020"/>
                </a:lnTo>
                <a:lnTo>
                  <a:pt x="1304145" y="10575"/>
                </a:lnTo>
                <a:lnTo>
                  <a:pt x="1292701" y="2841"/>
                </a:lnTo>
                <a:lnTo>
                  <a:pt x="1278724" y="0"/>
                </a:lnTo>
                <a:close/>
              </a:path>
            </a:pathLst>
          </a:custGeom>
          <a:solidFill>
            <a:srgbClr val="F48473"/>
          </a:solidFill>
        </p:spPr>
        <p:txBody>
          <a:bodyPr wrap="square" lIns="0" tIns="0" rIns="0" bIns="0" rtlCol="0"/>
          <a:lstStyle/>
          <a:p>
            <a:endParaRPr dirty="0"/>
          </a:p>
        </p:txBody>
      </p:sp>
      <p:sp>
        <p:nvSpPr>
          <p:cNvPr id="76" name="object 62"/>
          <p:cNvSpPr txBox="1"/>
          <p:nvPr/>
        </p:nvSpPr>
        <p:spPr>
          <a:xfrm>
            <a:off x="7937500" y="3395873"/>
            <a:ext cx="1315085" cy="228268"/>
          </a:xfrm>
          <a:prstGeom prst="rect">
            <a:avLst/>
          </a:prstGeom>
        </p:spPr>
        <p:txBody>
          <a:bodyPr vert="horz" wrap="square" lIns="0" tIns="12700" rIns="0" bIns="0" rtlCol="0">
            <a:spAutoFit/>
          </a:bodyPr>
          <a:lstStyle/>
          <a:p>
            <a:pPr marL="12700" algn="ctr">
              <a:lnSpc>
                <a:spcPct val="100000"/>
              </a:lnSpc>
              <a:spcBef>
                <a:spcPts val="100"/>
              </a:spcBef>
              <a:tabLst>
                <a:tab pos="1191260" algn="l"/>
                <a:tab pos="2903855" algn="l"/>
              </a:tabLst>
            </a:pPr>
            <a:r>
              <a:rPr sz="14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改正後</a:t>
            </a:r>
            <a:endParaRPr sz="1400" dirty="0">
              <a:latin typeface="Arial Unicode MS"/>
              <a:cs typeface="Arial Unicode MS"/>
            </a:endParaRPr>
          </a:p>
        </p:txBody>
      </p:sp>
      <p:sp>
        <p:nvSpPr>
          <p:cNvPr id="68" name="object 64"/>
          <p:cNvSpPr txBox="1">
            <a:spLocks/>
          </p:cNvSpPr>
          <p:nvPr/>
        </p:nvSpPr>
        <p:spPr>
          <a:xfrm>
            <a:off x="1765300" y="581025"/>
            <a:ext cx="3566795" cy="505267"/>
          </a:xfrm>
          <a:prstGeom prst="rect">
            <a:avLst/>
          </a:prstGeom>
        </p:spPr>
        <p:txBody>
          <a:bodyPr vert="horz" wrap="square" lIns="0" tIns="12700" rIns="0" bIns="0" rtlCol="0">
            <a:spAutoFit/>
          </a:bodyPr>
          <a:lstStyle/>
          <a:p>
            <a:pPr marL="25400">
              <a:spcBef>
                <a:spcPts val="100"/>
              </a:spcBef>
            </a:pPr>
            <a:r>
              <a:rPr kumimoji="0" lang="ja-JP" altLang="en-US" sz="3200" b="1" kern="0" dirty="0">
                <a:latin typeface="OCRB" panose="020B0609020202020204" pitchFamily="49" charset="0"/>
                <a:ea typeface="メイリオ" panose="020B0604030504040204" pitchFamily="50" charset="-128"/>
                <a:cs typeface="メイリオ" panose="020B0604030504040204" pitchFamily="50" charset="-128"/>
              </a:rPr>
              <a:t>改正の目的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hlinkClick r:id="rId3" action="ppaction://hlinksldjump"/>
          </p:cNvPr>
          <p:cNvSpPr/>
          <p:nvPr/>
        </p:nvSpPr>
        <p:spPr>
          <a:xfrm>
            <a:off x="241300" y="1260006"/>
            <a:ext cx="10188575" cy="6048375"/>
          </a:xfrm>
          <a:custGeom>
            <a:avLst/>
            <a:gdLst/>
            <a:ahLst/>
            <a:cxnLst/>
            <a:rect l="l" t="t" r="r" b="b"/>
            <a:pathLst>
              <a:path w="10188575" h="6048375">
                <a:moveTo>
                  <a:pt x="10080002" y="0"/>
                </a:moveTo>
                <a:lnTo>
                  <a:pt x="108000" y="0"/>
                </a:lnTo>
                <a:lnTo>
                  <a:pt x="66067" y="8522"/>
                </a:lnTo>
                <a:lnTo>
                  <a:pt x="31726" y="31726"/>
                </a:lnTo>
                <a:lnTo>
                  <a:pt x="8522" y="66067"/>
                </a:lnTo>
                <a:lnTo>
                  <a:pt x="0" y="108000"/>
                </a:lnTo>
                <a:lnTo>
                  <a:pt x="0" y="5939993"/>
                </a:lnTo>
                <a:lnTo>
                  <a:pt x="8522" y="5981932"/>
                </a:lnTo>
                <a:lnTo>
                  <a:pt x="31726" y="6016272"/>
                </a:lnTo>
                <a:lnTo>
                  <a:pt x="66067" y="6039473"/>
                </a:lnTo>
                <a:lnTo>
                  <a:pt x="108000" y="6047994"/>
                </a:lnTo>
                <a:lnTo>
                  <a:pt x="10080002" y="6047994"/>
                </a:lnTo>
                <a:lnTo>
                  <a:pt x="10121936" y="6039473"/>
                </a:lnTo>
                <a:lnTo>
                  <a:pt x="10156277" y="6016272"/>
                </a:lnTo>
                <a:lnTo>
                  <a:pt x="10179481" y="5981932"/>
                </a:lnTo>
                <a:lnTo>
                  <a:pt x="10188003" y="5939993"/>
                </a:lnTo>
                <a:lnTo>
                  <a:pt x="10188003" y="108000"/>
                </a:lnTo>
                <a:lnTo>
                  <a:pt x="10179481" y="66067"/>
                </a:lnTo>
                <a:lnTo>
                  <a:pt x="10156277" y="31726"/>
                </a:lnTo>
                <a:lnTo>
                  <a:pt x="10121936" y="8522"/>
                </a:lnTo>
                <a:lnTo>
                  <a:pt x="10080002" y="0"/>
                </a:lnTo>
                <a:close/>
              </a:path>
            </a:pathLst>
          </a:custGeom>
          <a:solidFill>
            <a:srgbClr val="FFFFFF"/>
          </a:solidFill>
        </p:spPr>
        <p:txBody>
          <a:bodyPr wrap="square" lIns="0" tIns="0" rIns="0" bIns="0" rtlCol="0"/>
          <a:lstStyle/>
          <a:p>
            <a:endParaRPr dirty="0"/>
          </a:p>
        </p:txBody>
      </p:sp>
      <p:sp>
        <p:nvSpPr>
          <p:cNvPr id="310" name="object 8"/>
          <p:cNvSpPr/>
          <p:nvPr/>
        </p:nvSpPr>
        <p:spPr>
          <a:xfrm>
            <a:off x="7501406" y="3048606"/>
            <a:ext cx="1809114" cy="400050"/>
          </a:xfrm>
          <a:custGeom>
            <a:avLst/>
            <a:gdLst/>
            <a:ahLst/>
            <a:cxnLst/>
            <a:rect l="l" t="t" r="r" b="b"/>
            <a:pathLst>
              <a:path w="1809115" h="400050">
                <a:moveTo>
                  <a:pt x="0" y="0"/>
                </a:moveTo>
                <a:lnTo>
                  <a:pt x="1772970" y="0"/>
                </a:lnTo>
                <a:lnTo>
                  <a:pt x="1786984" y="2828"/>
                </a:lnTo>
                <a:lnTo>
                  <a:pt x="1798424" y="10542"/>
                </a:lnTo>
                <a:lnTo>
                  <a:pt x="1806135" y="21983"/>
                </a:lnTo>
                <a:lnTo>
                  <a:pt x="1808962" y="35991"/>
                </a:lnTo>
                <a:lnTo>
                  <a:pt x="1808962" y="399580"/>
                </a:lnTo>
              </a:path>
            </a:pathLst>
          </a:custGeom>
          <a:ln w="63500">
            <a:solidFill>
              <a:srgbClr val="F48473"/>
            </a:solidFill>
          </a:ln>
        </p:spPr>
        <p:txBody>
          <a:bodyPr wrap="square" lIns="0" tIns="0" rIns="0" bIns="0" rtlCol="0"/>
          <a:lstStyle/>
          <a:p>
            <a:endParaRPr dirty="0"/>
          </a:p>
        </p:txBody>
      </p:sp>
      <p:sp>
        <p:nvSpPr>
          <p:cNvPr id="311" name="object 9"/>
          <p:cNvSpPr/>
          <p:nvPr/>
        </p:nvSpPr>
        <p:spPr>
          <a:xfrm>
            <a:off x="3004907" y="2634606"/>
            <a:ext cx="4917440" cy="2284205"/>
          </a:xfrm>
          <a:custGeom>
            <a:avLst/>
            <a:gdLst/>
            <a:ahLst/>
            <a:cxnLst/>
            <a:rect l="l" t="t" r="r" b="b"/>
            <a:pathLst>
              <a:path w="4917440" h="2508885">
                <a:moveTo>
                  <a:pt x="4881156" y="0"/>
                </a:moveTo>
                <a:lnTo>
                  <a:pt x="36004" y="0"/>
                </a:lnTo>
                <a:lnTo>
                  <a:pt x="22025" y="2839"/>
                </a:lnTo>
                <a:lnTo>
                  <a:pt x="10577" y="10571"/>
                </a:lnTo>
                <a:lnTo>
                  <a:pt x="2841" y="22015"/>
                </a:lnTo>
                <a:lnTo>
                  <a:pt x="0" y="35991"/>
                </a:lnTo>
                <a:lnTo>
                  <a:pt x="0" y="2472461"/>
                </a:lnTo>
                <a:lnTo>
                  <a:pt x="2841" y="2486445"/>
                </a:lnTo>
                <a:lnTo>
                  <a:pt x="10577" y="2497893"/>
                </a:lnTo>
                <a:lnTo>
                  <a:pt x="22025" y="2505626"/>
                </a:lnTo>
                <a:lnTo>
                  <a:pt x="36004" y="2508465"/>
                </a:lnTo>
                <a:lnTo>
                  <a:pt x="4881156" y="2508465"/>
                </a:lnTo>
                <a:lnTo>
                  <a:pt x="4895139" y="2505626"/>
                </a:lnTo>
                <a:lnTo>
                  <a:pt x="4906587" y="2497893"/>
                </a:lnTo>
                <a:lnTo>
                  <a:pt x="4914320" y="2486445"/>
                </a:lnTo>
                <a:lnTo>
                  <a:pt x="4917160" y="2472461"/>
                </a:lnTo>
                <a:lnTo>
                  <a:pt x="4917160" y="35991"/>
                </a:lnTo>
                <a:lnTo>
                  <a:pt x="4914320" y="22015"/>
                </a:lnTo>
                <a:lnTo>
                  <a:pt x="4906587" y="10571"/>
                </a:lnTo>
                <a:lnTo>
                  <a:pt x="4895139" y="2839"/>
                </a:lnTo>
                <a:lnTo>
                  <a:pt x="4881156" y="0"/>
                </a:lnTo>
                <a:close/>
              </a:path>
            </a:pathLst>
          </a:custGeom>
          <a:solidFill>
            <a:srgbClr val="FEF0EA"/>
          </a:solidFill>
        </p:spPr>
        <p:txBody>
          <a:bodyPr wrap="square" lIns="0" tIns="0" rIns="0" bIns="0" rtlCol="0"/>
          <a:lstStyle/>
          <a:p>
            <a:endParaRPr dirty="0"/>
          </a:p>
        </p:txBody>
      </p:sp>
      <p:grpSp>
        <p:nvGrpSpPr>
          <p:cNvPr id="3" name="object 3"/>
          <p:cNvGrpSpPr/>
          <p:nvPr/>
        </p:nvGrpSpPr>
        <p:grpSpPr>
          <a:xfrm>
            <a:off x="7492408" y="5846445"/>
            <a:ext cx="1903730" cy="525780"/>
            <a:chOff x="7492408" y="6082850"/>
            <a:chExt cx="1903730" cy="525780"/>
          </a:xfrm>
        </p:grpSpPr>
        <p:sp>
          <p:nvSpPr>
            <p:cNvPr id="4" name="object 4"/>
            <p:cNvSpPr/>
            <p:nvPr/>
          </p:nvSpPr>
          <p:spPr>
            <a:xfrm>
              <a:off x="9234212" y="6091848"/>
              <a:ext cx="152400" cy="86360"/>
            </a:xfrm>
            <a:custGeom>
              <a:avLst/>
              <a:gdLst/>
              <a:ahLst/>
              <a:cxnLst/>
              <a:rect l="l" t="t" r="r" b="b"/>
              <a:pathLst>
                <a:path w="152400" h="86360">
                  <a:moveTo>
                    <a:pt x="0" y="86347"/>
                  </a:moveTo>
                  <a:lnTo>
                    <a:pt x="76161" y="0"/>
                  </a:lnTo>
                  <a:lnTo>
                    <a:pt x="152323" y="86347"/>
                  </a:lnTo>
                </a:path>
              </a:pathLst>
            </a:custGeom>
            <a:ln w="17995">
              <a:solidFill>
                <a:srgbClr val="4A92C5"/>
              </a:solidFill>
            </a:ln>
          </p:spPr>
          <p:txBody>
            <a:bodyPr wrap="square" lIns="0" tIns="0" rIns="0" bIns="0" rtlCol="0"/>
            <a:lstStyle/>
            <a:p>
              <a:endParaRPr dirty="0"/>
            </a:p>
          </p:txBody>
        </p:sp>
        <p:sp>
          <p:nvSpPr>
            <p:cNvPr id="5" name="object 5"/>
            <p:cNvSpPr/>
            <p:nvPr/>
          </p:nvSpPr>
          <p:spPr>
            <a:xfrm>
              <a:off x="7501406" y="6199849"/>
              <a:ext cx="1809114" cy="400050"/>
            </a:xfrm>
            <a:custGeom>
              <a:avLst/>
              <a:gdLst/>
              <a:ahLst/>
              <a:cxnLst/>
              <a:rect l="l" t="t" r="r" b="b"/>
              <a:pathLst>
                <a:path w="1809115" h="400050">
                  <a:moveTo>
                    <a:pt x="0" y="399580"/>
                  </a:moveTo>
                  <a:lnTo>
                    <a:pt x="1772970" y="399580"/>
                  </a:lnTo>
                  <a:lnTo>
                    <a:pt x="1786984" y="396751"/>
                  </a:lnTo>
                  <a:lnTo>
                    <a:pt x="1798424" y="389037"/>
                  </a:lnTo>
                  <a:lnTo>
                    <a:pt x="1806135" y="377596"/>
                  </a:lnTo>
                  <a:lnTo>
                    <a:pt x="1808962" y="363588"/>
                  </a:lnTo>
                  <a:lnTo>
                    <a:pt x="1808962" y="0"/>
                  </a:lnTo>
                </a:path>
              </a:pathLst>
            </a:custGeom>
            <a:ln w="17995">
              <a:solidFill>
                <a:srgbClr val="4A92C5"/>
              </a:solidFill>
            </a:ln>
          </p:spPr>
          <p:txBody>
            <a:bodyPr wrap="square" lIns="0" tIns="0" rIns="0" bIns="0" rtlCol="0"/>
            <a:lstStyle/>
            <a:p>
              <a:endParaRPr dirty="0"/>
            </a:p>
          </p:txBody>
        </p:sp>
      </p:grpSp>
      <p:sp>
        <p:nvSpPr>
          <p:cNvPr id="10" name="object 10"/>
          <p:cNvSpPr/>
          <p:nvPr/>
        </p:nvSpPr>
        <p:spPr>
          <a:xfrm>
            <a:off x="3004907" y="5073809"/>
            <a:ext cx="4917440" cy="2060416"/>
          </a:xfrm>
          <a:custGeom>
            <a:avLst/>
            <a:gdLst/>
            <a:ahLst/>
            <a:cxnLst/>
            <a:rect l="l" t="t" r="r" b="b"/>
            <a:pathLst>
              <a:path w="4917440" h="1598929">
                <a:moveTo>
                  <a:pt x="4881156" y="0"/>
                </a:moveTo>
                <a:lnTo>
                  <a:pt x="36004" y="0"/>
                </a:lnTo>
                <a:lnTo>
                  <a:pt x="22025" y="2839"/>
                </a:lnTo>
                <a:lnTo>
                  <a:pt x="10577" y="10571"/>
                </a:lnTo>
                <a:lnTo>
                  <a:pt x="2841" y="22015"/>
                </a:lnTo>
                <a:lnTo>
                  <a:pt x="0" y="35991"/>
                </a:lnTo>
                <a:lnTo>
                  <a:pt x="0" y="1562633"/>
                </a:lnTo>
                <a:lnTo>
                  <a:pt x="2841" y="1576617"/>
                </a:lnTo>
                <a:lnTo>
                  <a:pt x="10577" y="1588065"/>
                </a:lnTo>
                <a:lnTo>
                  <a:pt x="22025" y="1595798"/>
                </a:lnTo>
                <a:lnTo>
                  <a:pt x="36004" y="1598637"/>
                </a:lnTo>
                <a:lnTo>
                  <a:pt x="4881156" y="1598637"/>
                </a:lnTo>
                <a:lnTo>
                  <a:pt x="4895139" y="1595798"/>
                </a:lnTo>
                <a:lnTo>
                  <a:pt x="4906587" y="1588065"/>
                </a:lnTo>
                <a:lnTo>
                  <a:pt x="4914320" y="1576617"/>
                </a:lnTo>
                <a:lnTo>
                  <a:pt x="4917160" y="1562633"/>
                </a:lnTo>
                <a:lnTo>
                  <a:pt x="4917160" y="35991"/>
                </a:lnTo>
                <a:lnTo>
                  <a:pt x="4914320" y="22015"/>
                </a:lnTo>
                <a:lnTo>
                  <a:pt x="4906587" y="10571"/>
                </a:lnTo>
                <a:lnTo>
                  <a:pt x="4895139" y="2839"/>
                </a:lnTo>
                <a:lnTo>
                  <a:pt x="4881156" y="0"/>
                </a:lnTo>
                <a:close/>
              </a:path>
            </a:pathLst>
          </a:custGeom>
          <a:solidFill>
            <a:srgbClr val="E7EDF6"/>
          </a:solidFill>
        </p:spPr>
        <p:txBody>
          <a:bodyPr wrap="square" lIns="0" tIns="0" rIns="0" bIns="0" rtlCol="0"/>
          <a:lstStyle/>
          <a:p>
            <a:endParaRPr dirty="0"/>
          </a:p>
        </p:txBody>
      </p:sp>
      <p:sp>
        <p:nvSpPr>
          <p:cNvPr id="12" name="object 12"/>
          <p:cNvSpPr/>
          <p:nvPr/>
        </p:nvSpPr>
        <p:spPr>
          <a:xfrm>
            <a:off x="5509129" y="3123036"/>
            <a:ext cx="2066925" cy="1510665"/>
          </a:xfrm>
          <a:custGeom>
            <a:avLst/>
            <a:gdLst/>
            <a:ahLst/>
            <a:cxnLst/>
            <a:rect l="l" t="t" r="r" b="b"/>
            <a:pathLst>
              <a:path w="2066925" h="1510664">
                <a:moveTo>
                  <a:pt x="2025421" y="0"/>
                </a:moveTo>
                <a:lnTo>
                  <a:pt x="41046" y="0"/>
                </a:lnTo>
                <a:lnTo>
                  <a:pt x="25106" y="3238"/>
                </a:lnTo>
                <a:lnTo>
                  <a:pt x="12055" y="12055"/>
                </a:lnTo>
                <a:lnTo>
                  <a:pt x="3238" y="25106"/>
                </a:lnTo>
                <a:lnTo>
                  <a:pt x="0" y="41046"/>
                </a:lnTo>
                <a:lnTo>
                  <a:pt x="0" y="1469593"/>
                </a:lnTo>
                <a:lnTo>
                  <a:pt x="3238" y="1485525"/>
                </a:lnTo>
                <a:lnTo>
                  <a:pt x="12055" y="1498573"/>
                </a:lnTo>
                <a:lnTo>
                  <a:pt x="25106" y="1507388"/>
                </a:lnTo>
                <a:lnTo>
                  <a:pt x="41046" y="1510626"/>
                </a:lnTo>
                <a:lnTo>
                  <a:pt x="2025421" y="1510626"/>
                </a:lnTo>
                <a:lnTo>
                  <a:pt x="2041353" y="1507388"/>
                </a:lnTo>
                <a:lnTo>
                  <a:pt x="2054401" y="1498573"/>
                </a:lnTo>
                <a:lnTo>
                  <a:pt x="2063217" y="1485525"/>
                </a:lnTo>
                <a:lnTo>
                  <a:pt x="2066455" y="1469593"/>
                </a:lnTo>
                <a:lnTo>
                  <a:pt x="2066455" y="41046"/>
                </a:lnTo>
                <a:lnTo>
                  <a:pt x="2063217" y="25106"/>
                </a:lnTo>
                <a:lnTo>
                  <a:pt x="2054401" y="12055"/>
                </a:lnTo>
                <a:lnTo>
                  <a:pt x="2041353" y="3238"/>
                </a:lnTo>
                <a:lnTo>
                  <a:pt x="2025421" y="0"/>
                </a:lnTo>
                <a:close/>
              </a:path>
            </a:pathLst>
          </a:custGeom>
          <a:solidFill>
            <a:srgbClr val="FFFFFF"/>
          </a:solidFill>
        </p:spPr>
        <p:txBody>
          <a:bodyPr wrap="square" lIns="0" tIns="0" rIns="0" bIns="0" rtlCol="0"/>
          <a:lstStyle/>
          <a:p>
            <a:endParaRPr dirty="0"/>
          </a:p>
        </p:txBody>
      </p:sp>
      <p:sp>
        <p:nvSpPr>
          <p:cNvPr id="13" name="object 13"/>
          <p:cNvSpPr/>
          <p:nvPr/>
        </p:nvSpPr>
        <p:spPr>
          <a:xfrm>
            <a:off x="5509129" y="3123036"/>
            <a:ext cx="2066925" cy="1510665"/>
          </a:xfrm>
          <a:custGeom>
            <a:avLst/>
            <a:gdLst/>
            <a:ahLst/>
            <a:cxnLst/>
            <a:rect l="l" t="t" r="r" b="b"/>
            <a:pathLst>
              <a:path w="2066925" h="1510664">
                <a:moveTo>
                  <a:pt x="2066455" y="1469593"/>
                </a:moveTo>
                <a:lnTo>
                  <a:pt x="2063217" y="1485525"/>
                </a:lnTo>
                <a:lnTo>
                  <a:pt x="2054401" y="1498573"/>
                </a:lnTo>
                <a:lnTo>
                  <a:pt x="2041353" y="1507388"/>
                </a:lnTo>
                <a:lnTo>
                  <a:pt x="2025421" y="1510626"/>
                </a:lnTo>
                <a:lnTo>
                  <a:pt x="41046" y="1510626"/>
                </a:lnTo>
                <a:lnTo>
                  <a:pt x="25106" y="1507388"/>
                </a:lnTo>
                <a:lnTo>
                  <a:pt x="12055" y="1498573"/>
                </a:lnTo>
                <a:lnTo>
                  <a:pt x="3238" y="1485525"/>
                </a:lnTo>
                <a:lnTo>
                  <a:pt x="0" y="1469593"/>
                </a:lnTo>
                <a:lnTo>
                  <a:pt x="0" y="41046"/>
                </a:lnTo>
                <a:lnTo>
                  <a:pt x="3238" y="25106"/>
                </a:lnTo>
                <a:lnTo>
                  <a:pt x="12055" y="12055"/>
                </a:lnTo>
                <a:lnTo>
                  <a:pt x="25106" y="3238"/>
                </a:lnTo>
                <a:lnTo>
                  <a:pt x="41046" y="0"/>
                </a:lnTo>
                <a:lnTo>
                  <a:pt x="2025421" y="0"/>
                </a:lnTo>
                <a:lnTo>
                  <a:pt x="2041353" y="3238"/>
                </a:lnTo>
                <a:lnTo>
                  <a:pt x="2054401" y="12055"/>
                </a:lnTo>
                <a:lnTo>
                  <a:pt x="2063217" y="25106"/>
                </a:lnTo>
                <a:lnTo>
                  <a:pt x="2066455" y="41046"/>
                </a:lnTo>
                <a:lnTo>
                  <a:pt x="2066455" y="1469593"/>
                </a:lnTo>
                <a:close/>
              </a:path>
            </a:pathLst>
          </a:custGeom>
          <a:ln w="20523">
            <a:solidFill>
              <a:srgbClr val="F48473"/>
            </a:solidFill>
          </a:ln>
        </p:spPr>
        <p:txBody>
          <a:bodyPr wrap="square" lIns="0" tIns="0" rIns="0" bIns="0" rtlCol="0"/>
          <a:lstStyle/>
          <a:p>
            <a:endParaRPr dirty="0"/>
          </a:p>
        </p:txBody>
      </p:sp>
      <p:sp>
        <p:nvSpPr>
          <p:cNvPr id="63" name="object 63"/>
          <p:cNvSpPr/>
          <p:nvPr/>
        </p:nvSpPr>
        <p:spPr>
          <a:xfrm>
            <a:off x="4630595" y="4264948"/>
            <a:ext cx="878840" cy="0"/>
          </a:xfrm>
          <a:custGeom>
            <a:avLst/>
            <a:gdLst/>
            <a:ahLst/>
            <a:cxnLst/>
            <a:rect l="l" t="t" r="r" b="b"/>
            <a:pathLst>
              <a:path w="878839">
                <a:moveTo>
                  <a:pt x="878535" y="0"/>
                </a:moveTo>
                <a:lnTo>
                  <a:pt x="0" y="0"/>
                </a:lnTo>
              </a:path>
            </a:pathLst>
          </a:custGeom>
          <a:ln w="20523">
            <a:solidFill>
              <a:srgbClr val="F48473"/>
            </a:solidFill>
          </a:ln>
        </p:spPr>
        <p:txBody>
          <a:bodyPr wrap="square" lIns="0" tIns="0" rIns="0" bIns="0" rtlCol="0"/>
          <a:lstStyle/>
          <a:p>
            <a:endParaRPr dirty="0"/>
          </a:p>
        </p:txBody>
      </p:sp>
      <p:grpSp>
        <p:nvGrpSpPr>
          <p:cNvPr id="65" name="object 65"/>
          <p:cNvGrpSpPr/>
          <p:nvPr/>
        </p:nvGrpSpPr>
        <p:grpSpPr>
          <a:xfrm>
            <a:off x="1310694" y="5854700"/>
            <a:ext cx="1957070" cy="593725"/>
            <a:chOff x="1310694" y="5725095"/>
            <a:chExt cx="1957070" cy="593725"/>
          </a:xfrm>
        </p:grpSpPr>
        <p:sp>
          <p:nvSpPr>
            <p:cNvPr id="66" name="object 66"/>
            <p:cNvSpPr/>
            <p:nvPr/>
          </p:nvSpPr>
          <p:spPr>
            <a:xfrm>
              <a:off x="3171908" y="5997332"/>
              <a:ext cx="86360" cy="152400"/>
            </a:xfrm>
            <a:custGeom>
              <a:avLst/>
              <a:gdLst/>
              <a:ahLst/>
              <a:cxnLst/>
              <a:rect l="l" t="t" r="r" b="b"/>
              <a:pathLst>
                <a:path w="86360" h="152400">
                  <a:moveTo>
                    <a:pt x="0" y="0"/>
                  </a:moveTo>
                  <a:lnTo>
                    <a:pt x="86347" y="76161"/>
                  </a:lnTo>
                  <a:lnTo>
                    <a:pt x="0" y="152323"/>
                  </a:lnTo>
                </a:path>
              </a:pathLst>
            </a:custGeom>
            <a:ln w="17995">
              <a:solidFill>
                <a:srgbClr val="4A92C5"/>
              </a:solidFill>
            </a:ln>
          </p:spPr>
          <p:txBody>
            <a:bodyPr wrap="square" lIns="0" tIns="0" rIns="0" bIns="0" rtlCol="0"/>
            <a:lstStyle/>
            <a:p>
              <a:endParaRPr dirty="0"/>
            </a:p>
          </p:txBody>
        </p:sp>
        <p:sp>
          <p:nvSpPr>
            <p:cNvPr id="67" name="object 67"/>
            <p:cNvSpPr/>
            <p:nvPr/>
          </p:nvSpPr>
          <p:spPr>
            <a:xfrm>
              <a:off x="1319692" y="5734093"/>
              <a:ext cx="1830705" cy="339725"/>
            </a:xfrm>
            <a:custGeom>
              <a:avLst/>
              <a:gdLst/>
              <a:ahLst/>
              <a:cxnLst/>
              <a:rect l="l" t="t" r="r" b="b"/>
              <a:pathLst>
                <a:path w="1830705" h="339725">
                  <a:moveTo>
                    <a:pt x="0" y="0"/>
                  </a:moveTo>
                  <a:lnTo>
                    <a:pt x="0" y="303403"/>
                  </a:lnTo>
                  <a:lnTo>
                    <a:pt x="2828" y="317413"/>
                  </a:lnTo>
                  <a:lnTo>
                    <a:pt x="10542" y="328858"/>
                  </a:lnTo>
                  <a:lnTo>
                    <a:pt x="21983" y="336576"/>
                  </a:lnTo>
                  <a:lnTo>
                    <a:pt x="35991" y="339407"/>
                  </a:lnTo>
                  <a:lnTo>
                    <a:pt x="1830565" y="339407"/>
                  </a:lnTo>
                </a:path>
              </a:pathLst>
            </a:custGeom>
            <a:ln w="17995">
              <a:solidFill>
                <a:srgbClr val="4A92C5"/>
              </a:solidFill>
            </a:ln>
          </p:spPr>
          <p:txBody>
            <a:bodyPr wrap="square" lIns="0" tIns="0" rIns="0" bIns="0" rtlCol="0"/>
            <a:lstStyle/>
            <a:p>
              <a:endParaRPr dirty="0"/>
            </a:p>
          </p:txBody>
        </p:sp>
        <p:sp>
          <p:nvSpPr>
            <p:cNvPr id="68" name="object 68"/>
            <p:cNvSpPr/>
            <p:nvPr/>
          </p:nvSpPr>
          <p:spPr>
            <a:xfrm>
              <a:off x="1690908" y="5828700"/>
              <a:ext cx="1008380" cy="490220"/>
            </a:xfrm>
            <a:custGeom>
              <a:avLst/>
              <a:gdLst/>
              <a:ahLst/>
              <a:cxnLst/>
              <a:rect l="l" t="t" r="r" b="b"/>
              <a:pathLst>
                <a:path w="1008380" h="490220">
                  <a:moveTo>
                    <a:pt x="979195" y="0"/>
                  </a:moveTo>
                  <a:lnTo>
                    <a:pt x="28790" y="0"/>
                  </a:lnTo>
                  <a:lnTo>
                    <a:pt x="17611" y="2271"/>
                  </a:lnTo>
                  <a:lnTo>
                    <a:pt x="8456" y="8456"/>
                  </a:lnTo>
                  <a:lnTo>
                    <a:pt x="2271" y="17611"/>
                  </a:lnTo>
                  <a:lnTo>
                    <a:pt x="0" y="28790"/>
                  </a:lnTo>
                  <a:lnTo>
                    <a:pt x="0" y="460794"/>
                  </a:lnTo>
                  <a:lnTo>
                    <a:pt x="2271" y="471975"/>
                  </a:lnTo>
                  <a:lnTo>
                    <a:pt x="8456" y="481134"/>
                  </a:lnTo>
                  <a:lnTo>
                    <a:pt x="17611" y="487324"/>
                  </a:lnTo>
                  <a:lnTo>
                    <a:pt x="28790" y="489597"/>
                  </a:lnTo>
                  <a:lnTo>
                    <a:pt x="979195" y="489597"/>
                  </a:lnTo>
                  <a:lnTo>
                    <a:pt x="990377" y="487324"/>
                  </a:lnTo>
                  <a:lnTo>
                    <a:pt x="999536" y="481134"/>
                  </a:lnTo>
                  <a:lnTo>
                    <a:pt x="1005725" y="471975"/>
                  </a:lnTo>
                  <a:lnTo>
                    <a:pt x="1007999" y="460794"/>
                  </a:lnTo>
                  <a:lnTo>
                    <a:pt x="1007999" y="28790"/>
                  </a:lnTo>
                  <a:lnTo>
                    <a:pt x="1005725" y="17611"/>
                  </a:lnTo>
                  <a:lnTo>
                    <a:pt x="999536" y="8456"/>
                  </a:lnTo>
                  <a:lnTo>
                    <a:pt x="990377" y="2271"/>
                  </a:lnTo>
                  <a:lnTo>
                    <a:pt x="979195" y="0"/>
                  </a:lnTo>
                  <a:close/>
                </a:path>
              </a:pathLst>
            </a:custGeom>
            <a:solidFill>
              <a:srgbClr val="4A92C5"/>
            </a:solidFill>
          </p:spPr>
          <p:txBody>
            <a:bodyPr wrap="square" lIns="0" tIns="0" rIns="0" bIns="0" rtlCol="0"/>
            <a:lstStyle/>
            <a:p>
              <a:endParaRPr dirty="0"/>
            </a:p>
          </p:txBody>
        </p:sp>
      </p:grpSp>
      <p:sp>
        <p:nvSpPr>
          <p:cNvPr id="69" name="object 69"/>
          <p:cNvSpPr txBox="1"/>
          <p:nvPr/>
        </p:nvSpPr>
        <p:spPr>
          <a:xfrm>
            <a:off x="857820" y="5565135"/>
            <a:ext cx="95821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231F20"/>
                </a:solidFill>
                <a:latin typeface="メイリオ" panose="020B0604030504040204" pitchFamily="50" charset="-128"/>
                <a:ea typeface="メイリオ" panose="020B0604030504040204" pitchFamily="50" charset="-128"/>
                <a:cs typeface="Arial Unicode MS"/>
              </a:rPr>
              <a:t>製造販売業者</a:t>
            </a:r>
            <a:endParaRPr sz="1200" b="1" dirty="0">
              <a:latin typeface="メイリオ" panose="020B0604030504040204" pitchFamily="50" charset="-128"/>
              <a:ea typeface="メイリオ" panose="020B0604030504040204" pitchFamily="50" charset="-128"/>
              <a:cs typeface="Arial Unicode MS"/>
            </a:endParaRPr>
          </a:p>
        </p:txBody>
      </p:sp>
      <p:sp>
        <p:nvSpPr>
          <p:cNvPr id="70" name="object 70"/>
          <p:cNvSpPr txBox="1"/>
          <p:nvPr/>
        </p:nvSpPr>
        <p:spPr>
          <a:xfrm>
            <a:off x="719999" y="1515506"/>
            <a:ext cx="9132083" cy="920765"/>
          </a:xfrm>
          <a:prstGeom prst="rect">
            <a:avLst/>
          </a:prstGeom>
        </p:spPr>
        <p:txBody>
          <a:bodyPr vert="horz" wrap="square" lIns="0" tIns="12700" rIns="0" bIns="0" rtlCol="0">
            <a:spAutoFit/>
          </a:bodyPr>
          <a:lstStyle/>
          <a:p>
            <a:pPr marL="12700" marR="5080">
              <a:lnSpc>
                <a:spcPct val="125499"/>
              </a:lnSpc>
              <a:spcBef>
                <a:spcPts val="100"/>
              </a:spcBef>
            </a:pPr>
            <a:r>
              <a:rPr sz="1400" b="1" spc="-10"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薬機法改正により、</a:t>
            </a:r>
            <a:r>
              <a:rPr lang="ja-JP" altLang="en-US" sz="1600" b="1" spc="-10"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使⽤及び取扱い上の必要な注意等の事項（注意事項等情報）は</a:t>
            </a:r>
            <a:r>
              <a:rPr lang="en-US" altLang="ja-JP" sz="1600" b="1" spc="-10"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PMDA</a:t>
            </a:r>
            <a:r>
              <a:rPr lang="ja-JP" altLang="en-US" sz="1600" b="1" spc="-10"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ホームページに掲載</a:t>
            </a:r>
            <a:r>
              <a:rPr lang="ja-JP" altLang="en-US" sz="1400" b="1" spc="-10"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され</a:t>
            </a:r>
            <a:r>
              <a:rPr sz="2000" b="1" baseline="3968"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医療機器の容器又は被包に記載された符号（</a:t>
            </a:r>
            <a:r>
              <a:rPr lang="en-US" altLang="ja-JP" sz="16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GS1</a:t>
            </a:r>
            <a:r>
              <a:rPr lang="ja-JP" altLang="en-US" sz="16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コード）からご覧いただける</a:t>
            </a:r>
            <a:r>
              <a:rPr lang="ja-JP" altLang="en-US" sz="2100" b="1" baseline="3968"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ようになります。また、製造販売業者は</a:t>
            </a:r>
            <a:r>
              <a:rPr lang="ja-JP" altLang="en-US" sz="1600" b="1" dirty="0">
                <a:solidFill>
                  <a:srgbClr val="F48473"/>
                </a:solidFill>
                <a:latin typeface="メイリオ" panose="020B0604030504040204" pitchFamily="50" charset="-128"/>
                <a:ea typeface="メイリオ" panose="020B0604030504040204" pitchFamily="50" charset="-128"/>
                <a:cs typeface="メイリオ" panose="020B0604030504040204" pitchFamily="50" charset="-128"/>
              </a:rPr>
              <a:t>注意事項等情報の提供体制を整備</a:t>
            </a:r>
            <a:r>
              <a:rPr lang="ja-JP" altLang="en-US" sz="2100" b="1" baseline="3968"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し</a:t>
            </a:r>
            <a:r>
              <a:rPr sz="2100" b="1" baseline="3968"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ます。</a:t>
            </a:r>
            <a:endParaRPr sz="2100" b="1" baseline="3968"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 name="object 71"/>
          <p:cNvSpPr txBox="1"/>
          <p:nvPr/>
        </p:nvSpPr>
        <p:spPr>
          <a:xfrm>
            <a:off x="3399644" y="5170913"/>
            <a:ext cx="3275888" cy="1835759"/>
          </a:xfrm>
          <a:prstGeom prst="rect">
            <a:avLst/>
          </a:prstGeom>
        </p:spPr>
        <p:txBody>
          <a:bodyPr vert="horz" wrap="square" lIns="0" tIns="40005" rIns="0" bIns="0" rtlCol="0">
            <a:spAutoFit/>
          </a:bodyPr>
          <a:lstStyle/>
          <a:p>
            <a:pPr marL="12700">
              <a:lnSpc>
                <a:spcPct val="100000"/>
              </a:lnSpc>
              <a:spcBef>
                <a:spcPts val="315"/>
              </a:spcBef>
            </a:pPr>
            <a:r>
              <a:rPr sz="1000" b="1" dirty="0">
                <a:solidFill>
                  <a:srgbClr val="231F20"/>
                </a:solidFill>
                <a:latin typeface="メイリオ" panose="020B0604030504040204" pitchFamily="50" charset="-128"/>
                <a:ea typeface="メイリオ" panose="020B0604030504040204" pitchFamily="50" charset="-128"/>
                <a:cs typeface="Arial Unicode MS"/>
              </a:rPr>
              <a:t>・</a:t>
            </a: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医療</a:t>
            </a:r>
            <a:r>
              <a:rPr sz="1000" b="1" dirty="0">
                <a:solidFill>
                  <a:srgbClr val="231F20"/>
                </a:solidFill>
                <a:latin typeface="メイリオ" panose="020B0604030504040204" pitchFamily="50" charset="-128"/>
                <a:ea typeface="メイリオ" panose="020B0604030504040204" pitchFamily="50" charset="-128"/>
                <a:cs typeface="Arial Unicode MS"/>
              </a:rPr>
              <a:t>関係者が初めてその</a:t>
            </a: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医療機器</a:t>
            </a:r>
            <a:r>
              <a:rPr sz="1000" b="1" dirty="0">
                <a:solidFill>
                  <a:srgbClr val="231F20"/>
                </a:solidFill>
                <a:latin typeface="メイリオ" panose="020B0604030504040204" pitchFamily="50" charset="-128"/>
                <a:ea typeface="メイリオ" panose="020B0604030504040204" pitchFamily="50" charset="-128"/>
                <a:cs typeface="Arial Unicode MS"/>
              </a:rPr>
              <a:t>を購入等する場合</a:t>
            </a:r>
            <a:endParaRPr sz="1000" b="1" dirty="0">
              <a:latin typeface="メイリオ" panose="020B0604030504040204" pitchFamily="50" charset="-128"/>
              <a:ea typeface="メイリオ" panose="020B0604030504040204" pitchFamily="50" charset="-128"/>
              <a:cs typeface="Arial Unicode MS"/>
            </a:endParaRPr>
          </a:p>
          <a:p>
            <a:pPr marL="74295">
              <a:lnSpc>
                <a:spcPct val="100000"/>
              </a:lnSpc>
              <a:spcBef>
                <a:spcPts val="215"/>
              </a:spcBef>
            </a:pPr>
            <a:r>
              <a:rPr sz="1000" b="1" dirty="0">
                <a:solidFill>
                  <a:srgbClr val="231F20"/>
                </a:solidFill>
                <a:latin typeface="メイリオ" panose="020B0604030504040204" pitchFamily="50" charset="-128"/>
                <a:ea typeface="メイリオ" panose="020B0604030504040204" pitchFamily="50" charset="-128"/>
                <a:cs typeface="Arial Unicode MS"/>
              </a:rPr>
              <a:t>→注意事項等情報を記載した文書</a:t>
            </a: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の</a:t>
            </a:r>
            <a:r>
              <a:rPr sz="1000" b="1" dirty="0">
                <a:solidFill>
                  <a:srgbClr val="231F20"/>
                </a:solidFill>
                <a:latin typeface="メイリオ" panose="020B0604030504040204" pitchFamily="50" charset="-128"/>
                <a:ea typeface="メイリオ" panose="020B0604030504040204" pitchFamily="50" charset="-128"/>
                <a:cs typeface="Arial Unicode MS"/>
              </a:rPr>
              <a:t>提供</a:t>
            </a: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を基本とする。</a:t>
            </a:r>
            <a:br>
              <a:rPr lang="en-US" altLang="ja-JP" sz="1000" b="1" dirty="0">
                <a:solidFill>
                  <a:srgbClr val="231F20"/>
                </a:solidFill>
                <a:latin typeface="メイリオ" panose="020B0604030504040204" pitchFamily="50" charset="-128"/>
                <a:ea typeface="メイリオ" panose="020B0604030504040204" pitchFamily="50" charset="-128"/>
                <a:cs typeface="Arial Unicode MS"/>
              </a:rPr>
            </a:b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　医療関係者と共通認識が存在する場合、</a:t>
            </a:r>
            <a:br>
              <a:rPr lang="en-US" altLang="ja-JP" sz="1000" b="1" dirty="0">
                <a:solidFill>
                  <a:srgbClr val="231F20"/>
                </a:solidFill>
                <a:latin typeface="メイリオ" panose="020B0604030504040204" pitchFamily="50" charset="-128"/>
                <a:ea typeface="メイリオ" panose="020B0604030504040204" pitchFamily="50" charset="-128"/>
                <a:cs typeface="Arial Unicode MS"/>
              </a:rPr>
            </a:b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　医療関係者が確認しやすい方法（電子データ送付</a:t>
            </a:r>
            <a:br>
              <a:rPr lang="en-US" altLang="ja-JP" sz="1000" b="1" dirty="0">
                <a:solidFill>
                  <a:srgbClr val="231F20"/>
                </a:solidFill>
                <a:latin typeface="メイリオ" panose="020B0604030504040204" pitchFamily="50" charset="-128"/>
                <a:ea typeface="メイリオ" panose="020B0604030504040204" pitchFamily="50" charset="-128"/>
                <a:cs typeface="Arial Unicode MS"/>
              </a:rPr>
            </a:b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　等）も可</a:t>
            </a:r>
            <a:endParaRPr sz="1000" b="1" dirty="0">
              <a:latin typeface="メイリオ" panose="020B0604030504040204" pitchFamily="50" charset="-128"/>
              <a:ea typeface="メイリオ" panose="020B0604030504040204" pitchFamily="50" charset="-128"/>
              <a:cs typeface="Arial Unicode MS"/>
            </a:endParaRPr>
          </a:p>
          <a:p>
            <a:pPr marL="12700">
              <a:lnSpc>
                <a:spcPct val="100000"/>
              </a:lnSpc>
              <a:spcBef>
                <a:spcPts val="785"/>
              </a:spcBef>
            </a:pPr>
            <a:r>
              <a:rPr sz="1000" b="1" dirty="0">
                <a:solidFill>
                  <a:srgbClr val="231F20"/>
                </a:solidFill>
                <a:latin typeface="メイリオ" panose="020B0604030504040204" pitchFamily="50" charset="-128"/>
                <a:ea typeface="メイリオ" panose="020B0604030504040204" pitchFamily="50" charset="-128"/>
                <a:cs typeface="Arial Unicode MS"/>
              </a:rPr>
              <a:t>・注意事項等情報を変更した場合</a:t>
            </a:r>
            <a:br>
              <a:rPr lang="en-US" sz="1000" b="1" dirty="0">
                <a:latin typeface="メイリオ" panose="020B0604030504040204" pitchFamily="50" charset="-128"/>
                <a:ea typeface="メイリオ" panose="020B0604030504040204" pitchFamily="50" charset="-128"/>
                <a:cs typeface="Arial Unicode MS"/>
              </a:rPr>
            </a:br>
            <a:r>
              <a:rPr sz="1000" b="1" dirty="0">
                <a:solidFill>
                  <a:srgbClr val="231F20"/>
                </a:solidFill>
                <a:latin typeface="メイリオ" panose="020B0604030504040204" pitchFamily="50" charset="-128"/>
                <a:ea typeface="メイリオ" panose="020B0604030504040204" pitchFamily="50" charset="-128"/>
                <a:cs typeface="Arial Unicode MS"/>
              </a:rPr>
              <a:t>→</a:t>
            </a: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医療</a:t>
            </a:r>
            <a:r>
              <a:rPr sz="1000" b="1" dirty="0">
                <a:solidFill>
                  <a:srgbClr val="231F20"/>
                </a:solidFill>
                <a:latin typeface="メイリオ" panose="020B0604030504040204" pitchFamily="50" charset="-128"/>
                <a:ea typeface="メイリオ" panose="020B0604030504040204" pitchFamily="50" charset="-128"/>
                <a:cs typeface="Arial Unicode MS"/>
              </a:rPr>
              <a:t>関係者が速やかに</a:t>
            </a: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変更を</a:t>
            </a:r>
            <a:r>
              <a:rPr sz="1000" b="1" dirty="0">
                <a:solidFill>
                  <a:srgbClr val="231F20"/>
                </a:solidFill>
                <a:latin typeface="メイリオ" panose="020B0604030504040204" pitchFamily="50" charset="-128"/>
                <a:ea typeface="メイリオ" panose="020B0604030504040204" pitchFamily="50" charset="-128"/>
                <a:cs typeface="Arial Unicode MS"/>
              </a:rPr>
              <a:t>確認</a:t>
            </a: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しやすい</a:t>
            </a:r>
            <a:r>
              <a:rPr sz="1000" b="1" dirty="0">
                <a:solidFill>
                  <a:srgbClr val="231F20"/>
                </a:solidFill>
                <a:latin typeface="メイリオ" panose="020B0604030504040204" pitchFamily="50" charset="-128"/>
                <a:ea typeface="メイリオ" panose="020B0604030504040204" pitchFamily="50" charset="-128"/>
                <a:cs typeface="Arial Unicode MS"/>
              </a:rPr>
              <a:t>方法</a:t>
            </a:r>
            <a:br>
              <a:rPr lang="en-US" sz="1000" b="1" dirty="0">
                <a:solidFill>
                  <a:srgbClr val="231F20"/>
                </a:solidFill>
                <a:latin typeface="メイリオ" panose="020B0604030504040204" pitchFamily="50" charset="-128"/>
                <a:ea typeface="メイリオ" panose="020B0604030504040204" pitchFamily="50" charset="-128"/>
                <a:cs typeface="Arial Unicode MS"/>
              </a:rPr>
            </a:b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　（文書の提供、電子データの送付等）</a:t>
            </a:r>
            <a:r>
              <a:rPr sz="1000" b="1" dirty="0">
                <a:solidFill>
                  <a:srgbClr val="231F20"/>
                </a:solidFill>
                <a:latin typeface="メイリオ" panose="020B0604030504040204" pitchFamily="50" charset="-128"/>
                <a:ea typeface="メイリオ" panose="020B0604030504040204" pitchFamily="50" charset="-128"/>
                <a:cs typeface="Arial Unicode MS"/>
              </a:rPr>
              <a:t>で提供</a:t>
            </a: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する</a:t>
            </a:r>
            <a:endParaRPr sz="1000" b="1" dirty="0">
              <a:latin typeface="メイリオ" panose="020B0604030504040204" pitchFamily="50" charset="-128"/>
              <a:ea typeface="メイリオ" panose="020B0604030504040204" pitchFamily="50" charset="-128"/>
              <a:cs typeface="Arial Unicode MS"/>
            </a:endParaRPr>
          </a:p>
          <a:p>
            <a:pPr marL="12700">
              <a:lnSpc>
                <a:spcPct val="100000"/>
              </a:lnSpc>
              <a:spcBef>
                <a:spcPts val="780"/>
              </a:spcBef>
            </a:pPr>
            <a:r>
              <a:rPr sz="1000" b="1" dirty="0">
                <a:solidFill>
                  <a:srgbClr val="231F20"/>
                </a:solidFill>
                <a:latin typeface="メイリオ" panose="020B0604030504040204" pitchFamily="50" charset="-128"/>
                <a:ea typeface="メイリオ" panose="020B0604030504040204" pitchFamily="50" charset="-128"/>
                <a:cs typeface="Arial Unicode MS"/>
              </a:rPr>
              <a:t>・</a:t>
            </a: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医療</a:t>
            </a:r>
            <a:r>
              <a:rPr sz="1000" b="1" dirty="0">
                <a:solidFill>
                  <a:srgbClr val="231F20"/>
                </a:solidFill>
                <a:latin typeface="メイリオ" panose="020B0604030504040204" pitchFamily="50" charset="-128"/>
                <a:ea typeface="メイリオ" panose="020B0604030504040204" pitchFamily="50" charset="-128"/>
                <a:cs typeface="Arial Unicode MS"/>
              </a:rPr>
              <a:t>関係者から求めがあったとき</a:t>
            </a:r>
            <a:endParaRPr sz="1000" b="1" dirty="0">
              <a:latin typeface="メイリオ" panose="020B0604030504040204" pitchFamily="50" charset="-128"/>
              <a:ea typeface="メイリオ" panose="020B0604030504040204" pitchFamily="50" charset="-128"/>
              <a:cs typeface="Arial Unicode MS"/>
            </a:endParaRPr>
          </a:p>
          <a:p>
            <a:pPr marL="165735">
              <a:lnSpc>
                <a:spcPct val="100000"/>
              </a:lnSpc>
              <a:spcBef>
                <a:spcPts val="220"/>
              </a:spcBef>
            </a:pPr>
            <a:r>
              <a:rPr sz="1000" b="1" dirty="0">
                <a:solidFill>
                  <a:srgbClr val="231F20"/>
                </a:solidFill>
                <a:latin typeface="メイリオ" panose="020B0604030504040204" pitchFamily="50" charset="-128"/>
                <a:ea typeface="メイリオ" panose="020B0604030504040204" pitchFamily="50" charset="-128"/>
                <a:cs typeface="Arial Unicode MS"/>
              </a:rPr>
              <a:t>→依頼者の希望する方法で提供する</a:t>
            </a:r>
            <a:endParaRPr sz="1000" b="1" dirty="0">
              <a:latin typeface="メイリオ" panose="020B0604030504040204" pitchFamily="50" charset="-128"/>
              <a:ea typeface="メイリオ" panose="020B0604030504040204" pitchFamily="50" charset="-128"/>
              <a:cs typeface="Arial Unicode MS"/>
            </a:endParaRPr>
          </a:p>
        </p:txBody>
      </p:sp>
      <p:sp>
        <p:nvSpPr>
          <p:cNvPr id="72" name="object 72"/>
          <p:cNvSpPr txBox="1"/>
          <p:nvPr/>
        </p:nvSpPr>
        <p:spPr>
          <a:xfrm>
            <a:off x="8761648" y="5401090"/>
            <a:ext cx="1157052" cy="285335"/>
          </a:xfrm>
          <a:prstGeom prst="rect">
            <a:avLst/>
          </a:prstGeom>
        </p:spPr>
        <p:txBody>
          <a:bodyPr vert="horz" wrap="square" lIns="0" tIns="99695" rIns="0" bIns="0" rtlCol="0">
            <a:spAutoFit/>
          </a:bodyPr>
          <a:lstStyle/>
          <a:p>
            <a:pPr marL="12700">
              <a:lnSpc>
                <a:spcPct val="100000"/>
              </a:lnSpc>
              <a:spcBef>
                <a:spcPts val="785"/>
              </a:spcBef>
            </a:pPr>
            <a:r>
              <a:rPr sz="1200" b="1" dirty="0">
                <a:solidFill>
                  <a:srgbClr val="231F20"/>
                </a:solidFill>
                <a:latin typeface="メイリオ" pitchFamily="50" charset="-128"/>
                <a:ea typeface="メイリオ" pitchFamily="50" charset="-128"/>
                <a:cs typeface="メイリオ" pitchFamily="50" charset="-128"/>
              </a:rPr>
              <a:t>医療機関・薬局</a:t>
            </a:r>
            <a:endParaRPr sz="1200" b="1" dirty="0">
              <a:latin typeface="メイリオ" pitchFamily="50" charset="-128"/>
              <a:ea typeface="メイリオ" pitchFamily="50" charset="-128"/>
              <a:cs typeface="メイリオ" pitchFamily="50" charset="-128"/>
            </a:endParaRPr>
          </a:p>
        </p:txBody>
      </p:sp>
      <p:sp>
        <p:nvSpPr>
          <p:cNvPr id="73" name="object 73"/>
          <p:cNvSpPr txBox="1"/>
          <p:nvPr/>
        </p:nvSpPr>
        <p:spPr>
          <a:xfrm>
            <a:off x="3213100" y="3248025"/>
            <a:ext cx="2225949" cy="527837"/>
          </a:xfrm>
          <a:prstGeom prst="rect">
            <a:avLst/>
          </a:prstGeom>
        </p:spPr>
        <p:txBody>
          <a:bodyPr vert="horz" wrap="square" lIns="0" tIns="12700" rIns="0" bIns="0" rtlCol="0">
            <a:spAutoFit/>
          </a:bodyPr>
          <a:lstStyle/>
          <a:p>
            <a:pPr marL="12700" marR="5080" indent="1905" algn="ctr">
              <a:lnSpc>
                <a:spcPct val="106300"/>
              </a:lnSpc>
              <a:spcBef>
                <a:spcPts val="100"/>
              </a:spcBef>
            </a:pP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容器又は被包</a:t>
            </a:r>
            <a:r>
              <a:rPr sz="1000" b="1" dirty="0">
                <a:solidFill>
                  <a:srgbClr val="231F20"/>
                </a:solidFill>
                <a:latin typeface="メイリオ" panose="020B0604030504040204" pitchFamily="50" charset="-128"/>
                <a:ea typeface="メイリオ" panose="020B0604030504040204" pitchFamily="50" charset="-128"/>
                <a:cs typeface="Arial Unicode MS"/>
              </a:rPr>
              <a:t>に</a:t>
            </a: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、電子化された</a:t>
            </a:r>
            <a:endParaRPr lang="en-US" altLang="ja-JP" sz="1000" b="1" dirty="0">
              <a:solidFill>
                <a:srgbClr val="231F20"/>
              </a:solidFill>
              <a:latin typeface="メイリオ" panose="020B0604030504040204" pitchFamily="50" charset="-128"/>
              <a:ea typeface="メイリオ" panose="020B0604030504040204" pitchFamily="50" charset="-128"/>
              <a:cs typeface="Arial Unicode MS"/>
            </a:endParaRPr>
          </a:p>
          <a:p>
            <a:pPr marL="12700" marR="5080" indent="1905" algn="ctr">
              <a:lnSpc>
                <a:spcPct val="106300"/>
              </a:lnSpc>
              <a:spcBef>
                <a:spcPts val="100"/>
              </a:spcBef>
            </a:pPr>
            <a:r>
              <a:rPr sz="1000" b="1" dirty="0">
                <a:solidFill>
                  <a:srgbClr val="231F20"/>
                </a:solidFill>
                <a:latin typeface="メイリオ" panose="020B0604030504040204" pitchFamily="50" charset="-128"/>
                <a:ea typeface="メイリオ" panose="020B0604030504040204" pitchFamily="50" charset="-128"/>
                <a:cs typeface="Arial Unicode MS"/>
              </a:rPr>
              <a:t>添付文書へアクセスできる</a:t>
            </a:r>
            <a:endParaRPr lang="en-US" altLang="ja-JP" sz="1000" b="1" dirty="0">
              <a:solidFill>
                <a:srgbClr val="231F20"/>
              </a:solidFill>
              <a:latin typeface="メイリオ" panose="020B0604030504040204" pitchFamily="50" charset="-128"/>
              <a:ea typeface="メイリオ" panose="020B0604030504040204" pitchFamily="50" charset="-128"/>
              <a:cs typeface="Arial Unicode MS"/>
            </a:endParaRPr>
          </a:p>
          <a:p>
            <a:pPr marL="12700" marR="5080" indent="1905" algn="ctr">
              <a:lnSpc>
                <a:spcPct val="106300"/>
              </a:lnSpc>
              <a:spcBef>
                <a:spcPts val="100"/>
              </a:spcBef>
            </a:pPr>
            <a:r>
              <a:rPr lang="en-US" sz="1000" b="1" dirty="0">
                <a:solidFill>
                  <a:srgbClr val="231F20"/>
                </a:solidFill>
                <a:latin typeface="メイリオ" panose="020B0604030504040204" pitchFamily="50" charset="-128"/>
                <a:ea typeface="メイリオ" panose="020B0604030504040204" pitchFamily="50" charset="-128"/>
                <a:cs typeface="Arial Unicode MS"/>
              </a:rPr>
              <a:t>GS1</a:t>
            </a:r>
            <a:r>
              <a:rPr lang="ja-JP" altLang="en-US" sz="1000" b="1" dirty="0">
                <a:solidFill>
                  <a:srgbClr val="231F20"/>
                </a:solidFill>
                <a:latin typeface="メイリオ" panose="020B0604030504040204" pitchFamily="50" charset="-128"/>
                <a:ea typeface="メイリオ" panose="020B0604030504040204" pitchFamily="50" charset="-128"/>
                <a:cs typeface="Arial Unicode MS"/>
              </a:rPr>
              <a:t>コード</a:t>
            </a:r>
            <a:r>
              <a:rPr sz="1000" b="1" dirty="0">
                <a:solidFill>
                  <a:srgbClr val="231F20"/>
                </a:solidFill>
                <a:latin typeface="メイリオ" panose="020B0604030504040204" pitchFamily="50" charset="-128"/>
                <a:ea typeface="メイリオ" panose="020B0604030504040204" pitchFamily="50" charset="-128"/>
                <a:cs typeface="Arial Unicode MS"/>
              </a:rPr>
              <a:t>を表示</a:t>
            </a:r>
            <a:endParaRPr sz="1000" b="1" dirty="0">
              <a:latin typeface="メイリオ" panose="020B0604030504040204" pitchFamily="50" charset="-128"/>
              <a:ea typeface="メイリオ" panose="020B0604030504040204" pitchFamily="50" charset="-128"/>
              <a:cs typeface="Arial Unicode MS"/>
            </a:endParaRPr>
          </a:p>
        </p:txBody>
      </p:sp>
      <p:sp>
        <p:nvSpPr>
          <p:cNvPr id="75" name="object 75"/>
          <p:cNvSpPr/>
          <p:nvPr/>
        </p:nvSpPr>
        <p:spPr>
          <a:xfrm>
            <a:off x="3134732" y="3268250"/>
            <a:ext cx="123347" cy="273721"/>
          </a:xfrm>
          <a:custGeom>
            <a:avLst/>
            <a:gdLst/>
            <a:ahLst/>
            <a:cxnLst/>
            <a:rect l="l" t="t" r="r" b="b"/>
            <a:pathLst>
              <a:path w="86360" h="152400">
                <a:moveTo>
                  <a:pt x="0" y="152323"/>
                </a:moveTo>
                <a:lnTo>
                  <a:pt x="86347" y="76161"/>
                </a:lnTo>
                <a:lnTo>
                  <a:pt x="0" y="0"/>
                </a:lnTo>
              </a:path>
            </a:pathLst>
          </a:custGeom>
          <a:ln w="63500">
            <a:solidFill>
              <a:srgbClr val="F48473"/>
            </a:solidFill>
          </a:ln>
        </p:spPr>
        <p:txBody>
          <a:bodyPr wrap="square" lIns="0" tIns="0" rIns="0" bIns="0" rtlCol="0"/>
          <a:lstStyle/>
          <a:p>
            <a:endParaRPr dirty="0"/>
          </a:p>
        </p:txBody>
      </p:sp>
      <p:sp>
        <p:nvSpPr>
          <p:cNvPr id="76" name="object 76"/>
          <p:cNvSpPr/>
          <p:nvPr/>
        </p:nvSpPr>
        <p:spPr>
          <a:xfrm>
            <a:off x="1319692" y="3388188"/>
            <a:ext cx="1830705" cy="587693"/>
          </a:xfrm>
          <a:custGeom>
            <a:avLst/>
            <a:gdLst/>
            <a:ahLst/>
            <a:cxnLst/>
            <a:rect l="l" t="t" r="r" b="b"/>
            <a:pathLst>
              <a:path w="1830705" h="375920">
                <a:moveTo>
                  <a:pt x="0" y="375399"/>
                </a:moveTo>
                <a:lnTo>
                  <a:pt x="0" y="36004"/>
                </a:lnTo>
                <a:lnTo>
                  <a:pt x="2828" y="21988"/>
                </a:lnTo>
                <a:lnTo>
                  <a:pt x="10542" y="10544"/>
                </a:lnTo>
                <a:lnTo>
                  <a:pt x="21983" y="2828"/>
                </a:lnTo>
                <a:lnTo>
                  <a:pt x="35991" y="0"/>
                </a:lnTo>
                <a:lnTo>
                  <a:pt x="1830565" y="0"/>
                </a:lnTo>
              </a:path>
            </a:pathLst>
          </a:custGeom>
          <a:ln w="63500">
            <a:solidFill>
              <a:srgbClr val="F48473"/>
            </a:solidFill>
          </a:ln>
        </p:spPr>
        <p:txBody>
          <a:bodyPr wrap="square" lIns="0" tIns="0" rIns="0" bIns="0" rtlCol="0"/>
          <a:lstStyle/>
          <a:p>
            <a:endParaRPr dirty="0"/>
          </a:p>
        </p:txBody>
      </p:sp>
      <p:sp>
        <p:nvSpPr>
          <p:cNvPr id="77" name="object 77"/>
          <p:cNvSpPr/>
          <p:nvPr/>
        </p:nvSpPr>
        <p:spPr>
          <a:xfrm>
            <a:off x="1564910" y="3082198"/>
            <a:ext cx="1260475" cy="612140"/>
          </a:xfrm>
          <a:custGeom>
            <a:avLst/>
            <a:gdLst/>
            <a:ahLst/>
            <a:cxnLst/>
            <a:rect l="l" t="t" r="r" b="b"/>
            <a:pathLst>
              <a:path w="1260475" h="612139">
                <a:moveTo>
                  <a:pt x="1224000" y="0"/>
                </a:moveTo>
                <a:lnTo>
                  <a:pt x="36004" y="0"/>
                </a:lnTo>
                <a:lnTo>
                  <a:pt x="22020" y="2839"/>
                </a:lnTo>
                <a:lnTo>
                  <a:pt x="10572" y="10571"/>
                </a:lnTo>
                <a:lnTo>
                  <a:pt x="2839" y="22015"/>
                </a:lnTo>
                <a:lnTo>
                  <a:pt x="0" y="35991"/>
                </a:lnTo>
                <a:lnTo>
                  <a:pt x="0" y="575995"/>
                </a:lnTo>
                <a:lnTo>
                  <a:pt x="2839" y="589974"/>
                </a:lnTo>
                <a:lnTo>
                  <a:pt x="10572" y="601422"/>
                </a:lnTo>
                <a:lnTo>
                  <a:pt x="22020" y="609158"/>
                </a:lnTo>
                <a:lnTo>
                  <a:pt x="36004" y="612000"/>
                </a:lnTo>
                <a:lnTo>
                  <a:pt x="1224000" y="612000"/>
                </a:lnTo>
                <a:lnTo>
                  <a:pt x="1237979" y="609158"/>
                </a:lnTo>
                <a:lnTo>
                  <a:pt x="1249427" y="601422"/>
                </a:lnTo>
                <a:lnTo>
                  <a:pt x="1257163" y="589974"/>
                </a:lnTo>
                <a:lnTo>
                  <a:pt x="1260005" y="575995"/>
                </a:lnTo>
                <a:lnTo>
                  <a:pt x="1260005" y="35991"/>
                </a:lnTo>
                <a:lnTo>
                  <a:pt x="1257163" y="22015"/>
                </a:lnTo>
                <a:lnTo>
                  <a:pt x="1249427" y="10571"/>
                </a:lnTo>
                <a:lnTo>
                  <a:pt x="1237979" y="2839"/>
                </a:lnTo>
                <a:lnTo>
                  <a:pt x="1224000" y="0"/>
                </a:lnTo>
                <a:close/>
              </a:path>
            </a:pathLst>
          </a:custGeom>
          <a:solidFill>
            <a:srgbClr val="F48473"/>
          </a:solidFill>
        </p:spPr>
        <p:txBody>
          <a:bodyPr wrap="square" lIns="0" tIns="0" rIns="0" bIns="0" rtlCol="0"/>
          <a:lstStyle/>
          <a:p>
            <a:endParaRPr dirty="0"/>
          </a:p>
        </p:txBody>
      </p:sp>
      <p:sp>
        <p:nvSpPr>
          <p:cNvPr id="78" name="object 78"/>
          <p:cNvSpPr txBox="1"/>
          <p:nvPr/>
        </p:nvSpPr>
        <p:spPr>
          <a:xfrm>
            <a:off x="5727700" y="4191399"/>
            <a:ext cx="1752600" cy="327910"/>
          </a:xfrm>
          <a:prstGeom prst="rect">
            <a:avLst/>
          </a:prstGeom>
        </p:spPr>
        <p:txBody>
          <a:bodyPr vert="horz" wrap="square" lIns="0" tIns="12065" rIns="0" bIns="0" rtlCol="0">
            <a:spAutoFit/>
          </a:bodyPr>
          <a:lstStyle/>
          <a:p>
            <a:pPr marL="137795" marR="5080" indent="-125730">
              <a:lnSpc>
                <a:spcPct val="113700"/>
              </a:lnSpc>
              <a:spcBef>
                <a:spcPts val="95"/>
              </a:spcBef>
            </a:pPr>
            <a:r>
              <a:rPr sz="900" b="1" dirty="0">
                <a:solidFill>
                  <a:srgbClr val="231F20"/>
                </a:solidFill>
                <a:latin typeface="メイリオ" panose="020B0604030504040204" pitchFamily="50" charset="-128"/>
                <a:ea typeface="メイリオ" panose="020B0604030504040204" pitchFamily="50" charset="-128"/>
                <a:cs typeface="Arial Unicode MS"/>
              </a:rPr>
              <a:t>最新の電子化された添付文書を  PMDAホームページに掲載</a:t>
            </a:r>
            <a:endParaRPr sz="900" b="1" dirty="0">
              <a:latin typeface="メイリオ" panose="020B0604030504040204" pitchFamily="50" charset="-128"/>
              <a:ea typeface="メイリオ" panose="020B0604030504040204" pitchFamily="50" charset="-128"/>
              <a:cs typeface="Arial Unicode MS"/>
            </a:endParaRPr>
          </a:p>
        </p:txBody>
      </p:sp>
      <p:grpSp>
        <p:nvGrpSpPr>
          <p:cNvPr id="185" name="object 185"/>
          <p:cNvGrpSpPr/>
          <p:nvPr/>
        </p:nvGrpSpPr>
        <p:grpSpPr>
          <a:xfrm>
            <a:off x="859021" y="4169791"/>
            <a:ext cx="957580" cy="1285240"/>
            <a:chOff x="859021" y="3970785"/>
            <a:chExt cx="957580" cy="1285240"/>
          </a:xfrm>
        </p:grpSpPr>
        <p:sp>
          <p:nvSpPr>
            <p:cNvPr id="186" name="object 186"/>
            <p:cNvSpPr/>
            <p:nvPr/>
          </p:nvSpPr>
          <p:spPr>
            <a:xfrm>
              <a:off x="1107681" y="4084193"/>
              <a:ext cx="703580" cy="1166495"/>
            </a:xfrm>
            <a:custGeom>
              <a:avLst/>
              <a:gdLst/>
              <a:ahLst/>
              <a:cxnLst/>
              <a:rect l="l" t="t" r="r" b="b"/>
              <a:pathLst>
                <a:path w="703580" h="1166495">
                  <a:moveTo>
                    <a:pt x="703287" y="0"/>
                  </a:moveTo>
                  <a:lnTo>
                    <a:pt x="0" y="0"/>
                  </a:lnTo>
                  <a:lnTo>
                    <a:pt x="0" y="1166063"/>
                  </a:lnTo>
                  <a:lnTo>
                    <a:pt x="703287" y="1166063"/>
                  </a:lnTo>
                  <a:lnTo>
                    <a:pt x="703287" y="0"/>
                  </a:lnTo>
                  <a:close/>
                </a:path>
              </a:pathLst>
            </a:custGeom>
            <a:solidFill>
              <a:srgbClr val="939598"/>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87" name="object 187"/>
            <p:cNvSpPr/>
            <p:nvPr/>
          </p:nvSpPr>
          <p:spPr>
            <a:xfrm>
              <a:off x="864419" y="3976188"/>
              <a:ext cx="243840" cy="1274445"/>
            </a:xfrm>
            <a:custGeom>
              <a:avLst/>
              <a:gdLst/>
              <a:ahLst/>
              <a:cxnLst/>
              <a:rect l="l" t="t" r="r" b="b"/>
              <a:pathLst>
                <a:path w="243840" h="1274445">
                  <a:moveTo>
                    <a:pt x="0" y="0"/>
                  </a:moveTo>
                  <a:lnTo>
                    <a:pt x="0" y="1166063"/>
                  </a:lnTo>
                  <a:lnTo>
                    <a:pt x="243268" y="1274064"/>
                  </a:lnTo>
                  <a:lnTo>
                    <a:pt x="243268" y="108000"/>
                  </a:lnTo>
                  <a:lnTo>
                    <a:pt x="0" y="0"/>
                  </a:lnTo>
                  <a:close/>
                </a:path>
              </a:pathLst>
            </a:custGeom>
            <a:solidFill>
              <a:srgbClr val="D1D3D4"/>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88" name="object 188"/>
            <p:cNvSpPr/>
            <p:nvPr/>
          </p:nvSpPr>
          <p:spPr>
            <a:xfrm>
              <a:off x="864419" y="3976188"/>
              <a:ext cx="243840" cy="1274445"/>
            </a:xfrm>
            <a:custGeom>
              <a:avLst/>
              <a:gdLst/>
              <a:ahLst/>
              <a:cxnLst/>
              <a:rect l="l" t="t" r="r" b="b"/>
              <a:pathLst>
                <a:path w="243840" h="1274445">
                  <a:moveTo>
                    <a:pt x="243268" y="1274064"/>
                  </a:moveTo>
                  <a:lnTo>
                    <a:pt x="0" y="1166063"/>
                  </a:lnTo>
                  <a:lnTo>
                    <a:pt x="0" y="0"/>
                  </a:lnTo>
                  <a:lnTo>
                    <a:pt x="243268" y="108000"/>
                  </a:lnTo>
                  <a:lnTo>
                    <a:pt x="243268" y="1274064"/>
                  </a:lnTo>
                  <a:close/>
                </a:path>
              </a:pathLst>
            </a:custGeom>
            <a:ln w="10795">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89" name="object 189"/>
            <p:cNvSpPr/>
            <p:nvPr/>
          </p:nvSpPr>
          <p:spPr>
            <a:xfrm>
              <a:off x="864419" y="3976183"/>
              <a:ext cx="946785" cy="108585"/>
            </a:xfrm>
            <a:custGeom>
              <a:avLst/>
              <a:gdLst/>
              <a:ahLst/>
              <a:cxnLst/>
              <a:rect l="l" t="t" r="r" b="b"/>
              <a:pathLst>
                <a:path w="946785" h="108585">
                  <a:moveTo>
                    <a:pt x="703275" y="0"/>
                  </a:moveTo>
                  <a:lnTo>
                    <a:pt x="0" y="0"/>
                  </a:lnTo>
                  <a:lnTo>
                    <a:pt x="243268" y="108000"/>
                  </a:lnTo>
                  <a:lnTo>
                    <a:pt x="946556" y="108000"/>
                  </a:lnTo>
                  <a:lnTo>
                    <a:pt x="703275" y="0"/>
                  </a:lnTo>
                  <a:close/>
                </a:path>
              </a:pathLst>
            </a:custGeom>
            <a:solidFill>
              <a:srgbClr val="B1B3B6"/>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90" name="object 190"/>
            <p:cNvSpPr/>
            <p:nvPr/>
          </p:nvSpPr>
          <p:spPr>
            <a:xfrm>
              <a:off x="864419" y="3976183"/>
              <a:ext cx="946785" cy="108585"/>
            </a:xfrm>
            <a:custGeom>
              <a:avLst/>
              <a:gdLst/>
              <a:ahLst/>
              <a:cxnLst/>
              <a:rect l="l" t="t" r="r" b="b"/>
              <a:pathLst>
                <a:path w="946785" h="108585">
                  <a:moveTo>
                    <a:pt x="243268" y="108000"/>
                  </a:moveTo>
                  <a:lnTo>
                    <a:pt x="0" y="0"/>
                  </a:lnTo>
                  <a:lnTo>
                    <a:pt x="703275" y="0"/>
                  </a:lnTo>
                  <a:lnTo>
                    <a:pt x="946556" y="108000"/>
                  </a:lnTo>
                  <a:lnTo>
                    <a:pt x="243268" y="108000"/>
                  </a:lnTo>
                  <a:close/>
                </a:path>
              </a:pathLst>
            </a:custGeom>
            <a:ln w="10795">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91" name="object 191"/>
            <p:cNvSpPr/>
            <p:nvPr/>
          </p:nvSpPr>
          <p:spPr>
            <a:xfrm>
              <a:off x="1217777" y="4236415"/>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92" name="object 192"/>
            <p:cNvSpPr/>
            <p:nvPr/>
          </p:nvSpPr>
          <p:spPr>
            <a:xfrm>
              <a:off x="1217777" y="4236415"/>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93" name="object 193"/>
            <p:cNvSpPr/>
            <p:nvPr/>
          </p:nvSpPr>
          <p:spPr>
            <a:xfrm>
              <a:off x="1353883" y="4236415"/>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94" name="object 194"/>
            <p:cNvSpPr/>
            <p:nvPr/>
          </p:nvSpPr>
          <p:spPr>
            <a:xfrm>
              <a:off x="1353883" y="4236415"/>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95" name="object 195"/>
            <p:cNvSpPr/>
            <p:nvPr/>
          </p:nvSpPr>
          <p:spPr>
            <a:xfrm>
              <a:off x="1489976" y="4236415"/>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96" name="object 196"/>
            <p:cNvSpPr/>
            <p:nvPr/>
          </p:nvSpPr>
          <p:spPr>
            <a:xfrm>
              <a:off x="1489976" y="4236415"/>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97" name="object 197"/>
            <p:cNvSpPr/>
            <p:nvPr/>
          </p:nvSpPr>
          <p:spPr>
            <a:xfrm>
              <a:off x="1626069" y="4236415"/>
              <a:ext cx="78740" cy="78740"/>
            </a:xfrm>
            <a:custGeom>
              <a:avLst/>
              <a:gdLst/>
              <a:ahLst/>
              <a:cxnLst/>
              <a:rect l="l" t="t" r="r" b="b"/>
              <a:pathLst>
                <a:path w="78739"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98" name="object 198"/>
            <p:cNvSpPr/>
            <p:nvPr/>
          </p:nvSpPr>
          <p:spPr>
            <a:xfrm>
              <a:off x="1626069" y="4236415"/>
              <a:ext cx="78740" cy="78740"/>
            </a:xfrm>
            <a:custGeom>
              <a:avLst/>
              <a:gdLst/>
              <a:ahLst/>
              <a:cxnLst/>
              <a:rect l="l" t="t" r="r" b="b"/>
              <a:pathLst>
                <a:path w="78739" h="78739">
                  <a:moveTo>
                    <a:pt x="78295" y="78295"/>
                  </a:moveTo>
                  <a:lnTo>
                    <a:pt x="0" y="78295"/>
                  </a:lnTo>
                  <a:lnTo>
                    <a:pt x="0" y="0"/>
                  </a:lnTo>
                  <a:lnTo>
                    <a:pt x="78295" y="0"/>
                  </a:lnTo>
                  <a:lnTo>
                    <a:pt x="78295" y="78295"/>
                  </a:lnTo>
                  <a:close/>
                </a:path>
              </a:pathLst>
            </a:custGeom>
            <a:ln w="10795">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199" name="object 199"/>
            <p:cNvSpPr/>
            <p:nvPr/>
          </p:nvSpPr>
          <p:spPr>
            <a:xfrm>
              <a:off x="1217777" y="4429353"/>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00" name="object 200"/>
            <p:cNvSpPr/>
            <p:nvPr/>
          </p:nvSpPr>
          <p:spPr>
            <a:xfrm>
              <a:off x="1217777" y="4429353"/>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01" name="object 201"/>
            <p:cNvSpPr/>
            <p:nvPr/>
          </p:nvSpPr>
          <p:spPr>
            <a:xfrm>
              <a:off x="1353883" y="4429353"/>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02" name="object 202"/>
            <p:cNvSpPr/>
            <p:nvPr/>
          </p:nvSpPr>
          <p:spPr>
            <a:xfrm>
              <a:off x="1353883" y="4429353"/>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03" name="object 203"/>
            <p:cNvSpPr/>
            <p:nvPr/>
          </p:nvSpPr>
          <p:spPr>
            <a:xfrm>
              <a:off x="1489976" y="4429353"/>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04" name="object 204"/>
            <p:cNvSpPr/>
            <p:nvPr/>
          </p:nvSpPr>
          <p:spPr>
            <a:xfrm>
              <a:off x="1489976" y="4429353"/>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05" name="object 205"/>
            <p:cNvSpPr/>
            <p:nvPr/>
          </p:nvSpPr>
          <p:spPr>
            <a:xfrm>
              <a:off x="1626069" y="4429353"/>
              <a:ext cx="78740" cy="78740"/>
            </a:xfrm>
            <a:custGeom>
              <a:avLst/>
              <a:gdLst/>
              <a:ahLst/>
              <a:cxnLst/>
              <a:rect l="l" t="t" r="r" b="b"/>
              <a:pathLst>
                <a:path w="78739"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06" name="object 206"/>
            <p:cNvSpPr/>
            <p:nvPr/>
          </p:nvSpPr>
          <p:spPr>
            <a:xfrm>
              <a:off x="1626069" y="4429353"/>
              <a:ext cx="78740" cy="78740"/>
            </a:xfrm>
            <a:custGeom>
              <a:avLst/>
              <a:gdLst/>
              <a:ahLst/>
              <a:cxnLst/>
              <a:rect l="l" t="t" r="r" b="b"/>
              <a:pathLst>
                <a:path w="78739" h="78739">
                  <a:moveTo>
                    <a:pt x="78295" y="78295"/>
                  </a:moveTo>
                  <a:lnTo>
                    <a:pt x="0" y="78295"/>
                  </a:lnTo>
                  <a:lnTo>
                    <a:pt x="0" y="0"/>
                  </a:lnTo>
                  <a:lnTo>
                    <a:pt x="78295" y="0"/>
                  </a:lnTo>
                  <a:lnTo>
                    <a:pt x="78295" y="78295"/>
                  </a:lnTo>
                  <a:close/>
                </a:path>
              </a:pathLst>
            </a:custGeom>
            <a:ln w="10795">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07" name="object 207"/>
            <p:cNvSpPr/>
            <p:nvPr/>
          </p:nvSpPr>
          <p:spPr>
            <a:xfrm>
              <a:off x="1217777" y="4622292"/>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08" name="object 208"/>
            <p:cNvSpPr/>
            <p:nvPr/>
          </p:nvSpPr>
          <p:spPr>
            <a:xfrm>
              <a:off x="1217777" y="4622292"/>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09" name="object 209"/>
            <p:cNvSpPr/>
            <p:nvPr/>
          </p:nvSpPr>
          <p:spPr>
            <a:xfrm>
              <a:off x="1353883" y="4622292"/>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10" name="object 210"/>
            <p:cNvSpPr/>
            <p:nvPr/>
          </p:nvSpPr>
          <p:spPr>
            <a:xfrm>
              <a:off x="1353883" y="4622292"/>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11" name="object 211"/>
            <p:cNvSpPr/>
            <p:nvPr/>
          </p:nvSpPr>
          <p:spPr>
            <a:xfrm>
              <a:off x="1489976" y="4622292"/>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12" name="object 212"/>
            <p:cNvSpPr/>
            <p:nvPr/>
          </p:nvSpPr>
          <p:spPr>
            <a:xfrm>
              <a:off x="1489976" y="4622292"/>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13" name="object 213"/>
            <p:cNvSpPr/>
            <p:nvPr/>
          </p:nvSpPr>
          <p:spPr>
            <a:xfrm>
              <a:off x="1626069" y="4622292"/>
              <a:ext cx="78740" cy="78740"/>
            </a:xfrm>
            <a:custGeom>
              <a:avLst/>
              <a:gdLst/>
              <a:ahLst/>
              <a:cxnLst/>
              <a:rect l="l" t="t" r="r" b="b"/>
              <a:pathLst>
                <a:path w="78739"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14" name="object 214"/>
            <p:cNvSpPr/>
            <p:nvPr/>
          </p:nvSpPr>
          <p:spPr>
            <a:xfrm>
              <a:off x="1626069" y="4622292"/>
              <a:ext cx="78740" cy="78740"/>
            </a:xfrm>
            <a:custGeom>
              <a:avLst/>
              <a:gdLst/>
              <a:ahLst/>
              <a:cxnLst/>
              <a:rect l="l" t="t" r="r" b="b"/>
              <a:pathLst>
                <a:path w="78739" h="78739">
                  <a:moveTo>
                    <a:pt x="78295" y="78295"/>
                  </a:moveTo>
                  <a:lnTo>
                    <a:pt x="0" y="78295"/>
                  </a:lnTo>
                  <a:lnTo>
                    <a:pt x="0" y="0"/>
                  </a:lnTo>
                  <a:lnTo>
                    <a:pt x="78295" y="0"/>
                  </a:lnTo>
                  <a:lnTo>
                    <a:pt x="78295" y="78295"/>
                  </a:lnTo>
                  <a:close/>
                </a:path>
              </a:pathLst>
            </a:custGeom>
            <a:ln w="10795">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15" name="object 215"/>
            <p:cNvSpPr/>
            <p:nvPr/>
          </p:nvSpPr>
          <p:spPr>
            <a:xfrm>
              <a:off x="1217777" y="4815255"/>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16" name="object 216"/>
            <p:cNvSpPr/>
            <p:nvPr/>
          </p:nvSpPr>
          <p:spPr>
            <a:xfrm>
              <a:off x="1217777" y="4815255"/>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17" name="object 217"/>
            <p:cNvSpPr/>
            <p:nvPr/>
          </p:nvSpPr>
          <p:spPr>
            <a:xfrm>
              <a:off x="1353883" y="4815255"/>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18" name="object 218"/>
            <p:cNvSpPr/>
            <p:nvPr/>
          </p:nvSpPr>
          <p:spPr>
            <a:xfrm>
              <a:off x="1353883" y="4815255"/>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19" name="object 219"/>
            <p:cNvSpPr/>
            <p:nvPr/>
          </p:nvSpPr>
          <p:spPr>
            <a:xfrm>
              <a:off x="1489976" y="4815255"/>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20" name="object 220"/>
            <p:cNvSpPr/>
            <p:nvPr/>
          </p:nvSpPr>
          <p:spPr>
            <a:xfrm>
              <a:off x="1489976" y="4815255"/>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21" name="object 221"/>
            <p:cNvSpPr/>
            <p:nvPr/>
          </p:nvSpPr>
          <p:spPr>
            <a:xfrm>
              <a:off x="1626069" y="4815255"/>
              <a:ext cx="78740" cy="78740"/>
            </a:xfrm>
            <a:custGeom>
              <a:avLst/>
              <a:gdLst/>
              <a:ahLst/>
              <a:cxnLst/>
              <a:rect l="l" t="t" r="r" b="b"/>
              <a:pathLst>
                <a:path w="78739"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22" name="object 222"/>
            <p:cNvSpPr/>
            <p:nvPr/>
          </p:nvSpPr>
          <p:spPr>
            <a:xfrm>
              <a:off x="1626069" y="4815255"/>
              <a:ext cx="78740" cy="78740"/>
            </a:xfrm>
            <a:custGeom>
              <a:avLst/>
              <a:gdLst/>
              <a:ahLst/>
              <a:cxnLst/>
              <a:rect l="l" t="t" r="r" b="b"/>
              <a:pathLst>
                <a:path w="78739" h="78739">
                  <a:moveTo>
                    <a:pt x="78295" y="78295"/>
                  </a:moveTo>
                  <a:lnTo>
                    <a:pt x="0" y="78295"/>
                  </a:lnTo>
                  <a:lnTo>
                    <a:pt x="0" y="0"/>
                  </a:lnTo>
                  <a:lnTo>
                    <a:pt x="78295" y="0"/>
                  </a:lnTo>
                  <a:lnTo>
                    <a:pt x="78295" y="78295"/>
                  </a:lnTo>
                  <a:close/>
                </a:path>
              </a:pathLst>
            </a:custGeom>
            <a:ln w="10795">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23" name="object 223"/>
            <p:cNvSpPr/>
            <p:nvPr/>
          </p:nvSpPr>
          <p:spPr>
            <a:xfrm>
              <a:off x="1217777" y="5044198"/>
              <a:ext cx="78740" cy="78740"/>
            </a:xfrm>
            <a:custGeom>
              <a:avLst/>
              <a:gdLst/>
              <a:ahLst/>
              <a:cxnLst/>
              <a:rect l="l" t="t" r="r" b="b"/>
              <a:pathLst>
                <a:path w="78740"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24" name="object 224"/>
            <p:cNvSpPr/>
            <p:nvPr/>
          </p:nvSpPr>
          <p:spPr>
            <a:xfrm>
              <a:off x="1217777" y="5044198"/>
              <a:ext cx="78740" cy="78740"/>
            </a:xfrm>
            <a:custGeom>
              <a:avLst/>
              <a:gdLst/>
              <a:ahLst/>
              <a:cxnLst/>
              <a:rect l="l" t="t" r="r" b="b"/>
              <a:pathLst>
                <a:path w="78740" h="78739">
                  <a:moveTo>
                    <a:pt x="78295" y="78295"/>
                  </a:moveTo>
                  <a:lnTo>
                    <a:pt x="0" y="78295"/>
                  </a:lnTo>
                  <a:lnTo>
                    <a:pt x="0" y="0"/>
                  </a:lnTo>
                  <a:lnTo>
                    <a:pt x="78295" y="0"/>
                  </a:lnTo>
                  <a:lnTo>
                    <a:pt x="78295" y="78295"/>
                  </a:lnTo>
                  <a:close/>
                </a:path>
              </a:pathLst>
            </a:custGeom>
            <a:ln w="10794">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25" name="object 225"/>
            <p:cNvSpPr/>
            <p:nvPr/>
          </p:nvSpPr>
          <p:spPr>
            <a:xfrm>
              <a:off x="1626069" y="5044198"/>
              <a:ext cx="78740" cy="78740"/>
            </a:xfrm>
            <a:custGeom>
              <a:avLst/>
              <a:gdLst/>
              <a:ahLst/>
              <a:cxnLst/>
              <a:rect l="l" t="t" r="r" b="b"/>
              <a:pathLst>
                <a:path w="78739" h="78739">
                  <a:moveTo>
                    <a:pt x="78295" y="0"/>
                  </a:moveTo>
                  <a:lnTo>
                    <a:pt x="0" y="0"/>
                  </a:lnTo>
                  <a:lnTo>
                    <a:pt x="0" y="78295"/>
                  </a:lnTo>
                  <a:lnTo>
                    <a:pt x="78295" y="78295"/>
                  </a:lnTo>
                  <a:lnTo>
                    <a:pt x="782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26" name="object 226"/>
            <p:cNvSpPr/>
            <p:nvPr/>
          </p:nvSpPr>
          <p:spPr>
            <a:xfrm>
              <a:off x="1626069" y="5044198"/>
              <a:ext cx="78740" cy="78740"/>
            </a:xfrm>
            <a:custGeom>
              <a:avLst/>
              <a:gdLst/>
              <a:ahLst/>
              <a:cxnLst/>
              <a:rect l="l" t="t" r="r" b="b"/>
              <a:pathLst>
                <a:path w="78739" h="78739">
                  <a:moveTo>
                    <a:pt x="78295" y="78295"/>
                  </a:moveTo>
                  <a:lnTo>
                    <a:pt x="0" y="78295"/>
                  </a:lnTo>
                  <a:lnTo>
                    <a:pt x="0" y="0"/>
                  </a:lnTo>
                  <a:lnTo>
                    <a:pt x="78295" y="0"/>
                  </a:lnTo>
                  <a:lnTo>
                    <a:pt x="78295" y="78295"/>
                  </a:lnTo>
                  <a:close/>
                </a:path>
              </a:pathLst>
            </a:custGeom>
            <a:ln w="10795">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27" name="object 227"/>
            <p:cNvSpPr/>
            <p:nvPr/>
          </p:nvSpPr>
          <p:spPr>
            <a:xfrm>
              <a:off x="1343171" y="5013270"/>
              <a:ext cx="231140" cy="237490"/>
            </a:xfrm>
            <a:custGeom>
              <a:avLst/>
              <a:gdLst/>
              <a:ahLst/>
              <a:cxnLst/>
              <a:rect l="l" t="t" r="r" b="b"/>
              <a:pathLst>
                <a:path w="231140" h="237489">
                  <a:moveTo>
                    <a:pt x="230695" y="0"/>
                  </a:moveTo>
                  <a:lnTo>
                    <a:pt x="0" y="0"/>
                  </a:lnTo>
                  <a:lnTo>
                    <a:pt x="0" y="236982"/>
                  </a:lnTo>
                  <a:lnTo>
                    <a:pt x="230695" y="236982"/>
                  </a:lnTo>
                  <a:lnTo>
                    <a:pt x="230695" y="0"/>
                  </a:lnTo>
                  <a:close/>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28" name="object 228"/>
            <p:cNvSpPr/>
            <p:nvPr/>
          </p:nvSpPr>
          <p:spPr>
            <a:xfrm>
              <a:off x="1343171" y="5013270"/>
              <a:ext cx="231140" cy="237490"/>
            </a:xfrm>
            <a:custGeom>
              <a:avLst/>
              <a:gdLst/>
              <a:ahLst/>
              <a:cxnLst/>
              <a:rect l="l" t="t" r="r" b="b"/>
              <a:pathLst>
                <a:path w="231140" h="237489">
                  <a:moveTo>
                    <a:pt x="0" y="236982"/>
                  </a:moveTo>
                  <a:lnTo>
                    <a:pt x="0" y="0"/>
                  </a:lnTo>
                  <a:lnTo>
                    <a:pt x="230695" y="0"/>
                  </a:lnTo>
                  <a:lnTo>
                    <a:pt x="230695" y="236982"/>
                  </a:lnTo>
                </a:path>
              </a:pathLst>
            </a:custGeom>
            <a:ln w="10795">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29" name="object 229"/>
            <p:cNvSpPr/>
            <p:nvPr/>
          </p:nvSpPr>
          <p:spPr>
            <a:xfrm>
              <a:off x="1458525" y="5018750"/>
              <a:ext cx="0" cy="227965"/>
            </a:xfrm>
            <a:custGeom>
              <a:avLst/>
              <a:gdLst/>
              <a:ahLst/>
              <a:cxnLst/>
              <a:rect l="l" t="t" r="r" b="b"/>
              <a:pathLst>
                <a:path h="227964">
                  <a:moveTo>
                    <a:pt x="0" y="0"/>
                  </a:moveTo>
                  <a:lnTo>
                    <a:pt x="0" y="227698"/>
                  </a:lnTo>
                </a:path>
              </a:pathLst>
            </a:custGeom>
            <a:solidFill>
              <a:srgbClr val="FFFFFF"/>
            </a:solidFill>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30" name="object 230"/>
            <p:cNvSpPr/>
            <p:nvPr/>
          </p:nvSpPr>
          <p:spPr>
            <a:xfrm>
              <a:off x="1458525" y="5018750"/>
              <a:ext cx="0" cy="227965"/>
            </a:xfrm>
            <a:custGeom>
              <a:avLst/>
              <a:gdLst/>
              <a:ahLst/>
              <a:cxnLst/>
              <a:rect l="l" t="t" r="r" b="b"/>
              <a:pathLst>
                <a:path h="227964">
                  <a:moveTo>
                    <a:pt x="0" y="0"/>
                  </a:moveTo>
                  <a:lnTo>
                    <a:pt x="0" y="227698"/>
                  </a:lnTo>
                </a:path>
              </a:pathLst>
            </a:custGeom>
            <a:ln w="10795">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31" name="object 231"/>
            <p:cNvSpPr/>
            <p:nvPr/>
          </p:nvSpPr>
          <p:spPr>
            <a:xfrm>
              <a:off x="1107681" y="4084193"/>
              <a:ext cx="703580" cy="1166495"/>
            </a:xfrm>
            <a:custGeom>
              <a:avLst/>
              <a:gdLst/>
              <a:ahLst/>
              <a:cxnLst/>
              <a:rect l="l" t="t" r="r" b="b"/>
              <a:pathLst>
                <a:path w="703580" h="1166495">
                  <a:moveTo>
                    <a:pt x="703287" y="1166063"/>
                  </a:moveTo>
                  <a:lnTo>
                    <a:pt x="0" y="1166063"/>
                  </a:lnTo>
                  <a:lnTo>
                    <a:pt x="0" y="0"/>
                  </a:lnTo>
                  <a:lnTo>
                    <a:pt x="703287" y="0"/>
                  </a:lnTo>
                  <a:lnTo>
                    <a:pt x="703287" y="1166063"/>
                  </a:lnTo>
                  <a:close/>
                </a:path>
              </a:pathLst>
            </a:custGeom>
            <a:ln w="10795">
              <a:solidFill>
                <a:srgbClr val="4C4D4F"/>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grpSp>
      <p:grpSp>
        <p:nvGrpSpPr>
          <p:cNvPr id="232" name="object 232"/>
          <p:cNvGrpSpPr/>
          <p:nvPr/>
        </p:nvGrpSpPr>
        <p:grpSpPr>
          <a:xfrm>
            <a:off x="8519833" y="4178294"/>
            <a:ext cx="1496060" cy="1186815"/>
            <a:chOff x="8519833" y="3919394"/>
            <a:chExt cx="1496060" cy="1186815"/>
          </a:xfrm>
        </p:grpSpPr>
        <p:sp>
          <p:nvSpPr>
            <p:cNvPr id="233" name="object 233"/>
            <p:cNvSpPr/>
            <p:nvPr/>
          </p:nvSpPr>
          <p:spPr>
            <a:xfrm>
              <a:off x="8525230" y="4149890"/>
              <a:ext cx="1169035" cy="951230"/>
            </a:xfrm>
            <a:custGeom>
              <a:avLst/>
              <a:gdLst/>
              <a:ahLst/>
              <a:cxnLst/>
              <a:rect l="l" t="t" r="r" b="b"/>
              <a:pathLst>
                <a:path w="1169034" h="951229">
                  <a:moveTo>
                    <a:pt x="1168857" y="0"/>
                  </a:moveTo>
                  <a:lnTo>
                    <a:pt x="0" y="0"/>
                  </a:lnTo>
                  <a:lnTo>
                    <a:pt x="0" y="950747"/>
                  </a:lnTo>
                  <a:lnTo>
                    <a:pt x="1168857" y="950747"/>
                  </a:lnTo>
                  <a:lnTo>
                    <a:pt x="1168857" y="0"/>
                  </a:lnTo>
                  <a:close/>
                </a:path>
              </a:pathLst>
            </a:custGeom>
            <a:solidFill>
              <a:srgbClr val="BCBEC0"/>
            </a:solidFill>
          </p:spPr>
          <p:txBody>
            <a:bodyPr wrap="square" lIns="0" tIns="0" rIns="0" bIns="0" rtlCol="0"/>
            <a:lstStyle/>
            <a:p>
              <a:endParaRPr dirty="0"/>
            </a:p>
          </p:txBody>
        </p:sp>
        <p:sp>
          <p:nvSpPr>
            <p:cNvPr id="234" name="object 234"/>
            <p:cNvSpPr/>
            <p:nvPr/>
          </p:nvSpPr>
          <p:spPr>
            <a:xfrm>
              <a:off x="8525230" y="4149890"/>
              <a:ext cx="1169035" cy="951230"/>
            </a:xfrm>
            <a:custGeom>
              <a:avLst/>
              <a:gdLst/>
              <a:ahLst/>
              <a:cxnLst/>
              <a:rect l="l" t="t" r="r" b="b"/>
              <a:pathLst>
                <a:path w="1169034" h="951229">
                  <a:moveTo>
                    <a:pt x="1168857" y="950747"/>
                  </a:moveTo>
                  <a:lnTo>
                    <a:pt x="0" y="950747"/>
                  </a:lnTo>
                  <a:lnTo>
                    <a:pt x="0" y="0"/>
                  </a:lnTo>
                  <a:lnTo>
                    <a:pt x="1168857" y="0"/>
                  </a:lnTo>
                  <a:lnTo>
                    <a:pt x="1168857" y="950747"/>
                  </a:lnTo>
                  <a:close/>
                </a:path>
              </a:pathLst>
            </a:custGeom>
            <a:ln w="10795">
              <a:solidFill>
                <a:srgbClr val="4C4D4F"/>
              </a:solidFill>
            </a:ln>
          </p:spPr>
          <p:txBody>
            <a:bodyPr wrap="square" lIns="0" tIns="0" rIns="0" bIns="0" rtlCol="0"/>
            <a:lstStyle/>
            <a:p>
              <a:endParaRPr dirty="0"/>
            </a:p>
          </p:txBody>
        </p:sp>
        <p:sp>
          <p:nvSpPr>
            <p:cNvPr id="235" name="object 235"/>
            <p:cNvSpPr/>
            <p:nvPr/>
          </p:nvSpPr>
          <p:spPr>
            <a:xfrm>
              <a:off x="8525233" y="4057600"/>
              <a:ext cx="1485265" cy="92710"/>
            </a:xfrm>
            <a:custGeom>
              <a:avLst/>
              <a:gdLst/>
              <a:ahLst/>
              <a:cxnLst/>
              <a:rect l="l" t="t" r="r" b="b"/>
              <a:pathLst>
                <a:path w="1485265" h="92710">
                  <a:moveTo>
                    <a:pt x="1484845" y="0"/>
                  </a:moveTo>
                  <a:lnTo>
                    <a:pt x="315976" y="0"/>
                  </a:lnTo>
                  <a:lnTo>
                    <a:pt x="0" y="92290"/>
                  </a:lnTo>
                  <a:lnTo>
                    <a:pt x="1168857" y="92290"/>
                  </a:lnTo>
                  <a:lnTo>
                    <a:pt x="1484845" y="0"/>
                  </a:lnTo>
                  <a:close/>
                </a:path>
              </a:pathLst>
            </a:custGeom>
            <a:solidFill>
              <a:srgbClr val="D1D3D4"/>
            </a:solidFill>
          </p:spPr>
          <p:txBody>
            <a:bodyPr wrap="square" lIns="0" tIns="0" rIns="0" bIns="0" rtlCol="0"/>
            <a:lstStyle/>
            <a:p>
              <a:endParaRPr dirty="0"/>
            </a:p>
          </p:txBody>
        </p:sp>
        <p:sp>
          <p:nvSpPr>
            <p:cNvPr id="236" name="object 236"/>
            <p:cNvSpPr/>
            <p:nvPr/>
          </p:nvSpPr>
          <p:spPr>
            <a:xfrm>
              <a:off x="8525233" y="4057600"/>
              <a:ext cx="1485265" cy="92710"/>
            </a:xfrm>
            <a:custGeom>
              <a:avLst/>
              <a:gdLst/>
              <a:ahLst/>
              <a:cxnLst/>
              <a:rect l="l" t="t" r="r" b="b"/>
              <a:pathLst>
                <a:path w="1485265" h="92710">
                  <a:moveTo>
                    <a:pt x="1168857" y="92290"/>
                  </a:moveTo>
                  <a:lnTo>
                    <a:pt x="0" y="92290"/>
                  </a:lnTo>
                  <a:lnTo>
                    <a:pt x="315976" y="0"/>
                  </a:lnTo>
                  <a:lnTo>
                    <a:pt x="1484845" y="0"/>
                  </a:lnTo>
                  <a:lnTo>
                    <a:pt x="1168857" y="92290"/>
                  </a:lnTo>
                  <a:close/>
                </a:path>
              </a:pathLst>
            </a:custGeom>
            <a:ln w="10795">
              <a:solidFill>
                <a:srgbClr val="4C4D4F"/>
              </a:solidFill>
            </a:ln>
          </p:spPr>
          <p:txBody>
            <a:bodyPr wrap="square" lIns="0" tIns="0" rIns="0" bIns="0" rtlCol="0"/>
            <a:lstStyle/>
            <a:p>
              <a:endParaRPr dirty="0"/>
            </a:p>
          </p:txBody>
        </p:sp>
        <p:sp>
          <p:nvSpPr>
            <p:cNvPr id="237" name="object 237"/>
            <p:cNvSpPr/>
            <p:nvPr/>
          </p:nvSpPr>
          <p:spPr>
            <a:xfrm>
              <a:off x="9694089" y="4057609"/>
              <a:ext cx="316230" cy="1043305"/>
            </a:xfrm>
            <a:custGeom>
              <a:avLst/>
              <a:gdLst/>
              <a:ahLst/>
              <a:cxnLst/>
              <a:rect l="l" t="t" r="r" b="b"/>
              <a:pathLst>
                <a:path w="316229" h="1043304">
                  <a:moveTo>
                    <a:pt x="315988" y="0"/>
                  </a:moveTo>
                  <a:lnTo>
                    <a:pt x="0" y="92278"/>
                  </a:lnTo>
                  <a:lnTo>
                    <a:pt x="0" y="1043038"/>
                  </a:lnTo>
                  <a:lnTo>
                    <a:pt x="315988" y="950747"/>
                  </a:lnTo>
                  <a:lnTo>
                    <a:pt x="315988" y="0"/>
                  </a:lnTo>
                  <a:close/>
                </a:path>
              </a:pathLst>
            </a:custGeom>
            <a:solidFill>
              <a:srgbClr val="E6E7E8"/>
            </a:solidFill>
          </p:spPr>
          <p:txBody>
            <a:bodyPr wrap="square" lIns="0" tIns="0" rIns="0" bIns="0" rtlCol="0"/>
            <a:lstStyle/>
            <a:p>
              <a:endParaRPr dirty="0"/>
            </a:p>
          </p:txBody>
        </p:sp>
        <p:sp>
          <p:nvSpPr>
            <p:cNvPr id="238" name="object 238"/>
            <p:cNvSpPr/>
            <p:nvPr/>
          </p:nvSpPr>
          <p:spPr>
            <a:xfrm>
              <a:off x="9694089" y="4057609"/>
              <a:ext cx="316230" cy="1043305"/>
            </a:xfrm>
            <a:custGeom>
              <a:avLst/>
              <a:gdLst/>
              <a:ahLst/>
              <a:cxnLst/>
              <a:rect l="l" t="t" r="r" b="b"/>
              <a:pathLst>
                <a:path w="316229" h="1043304">
                  <a:moveTo>
                    <a:pt x="315988" y="950747"/>
                  </a:moveTo>
                  <a:lnTo>
                    <a:pt x="0" y="1043038"/>
                  </a:lnTo>
                  <a:lnTo>
                    <a:pt x="0" y="92278"/>
                  </a:lnTo>
                  <a:lnTo>
                    <a:pt x="315988" y="0"/>
                  </a:lnTo>
                  <a:lnTo>
                    <a:pt x="315988" y="950747"/>
                  </a:lnTo>
                  <a:close/>
                </a:path>
              </a:pathLst>
            </a:custGeom>
            <a:ln w="10795">
              <a:solidFill>
                <a:srgbClr val="4C4D4F"/>
              </a:solidFill>
            </a:ln>
          </p:spPr>
          <p:txBody>
            <a:bodyPr wrap="square" lIns="0" tIns="0" rIns="0" bIns="0" rtlCol="0"/>
            <a:lstStyle/>
            <a:p>
              <a:endParaRPr dirty="0"/>
            </a:p>
          </p:txBody>
        </p:sp>
        <p:pic>
          <p:nvPicPr>
            <p:cNvPr id="239" name="object 239"/>
            <p:cNvPicPr/>
            <p:nvPr/>
          </p:nvPicPr>
          <p:blipFill>
            <a:blip r:embed="rId4" cstate="print"/>
            <a:stretch>
              <a:fillRect/>
            </a:stretch>
          </p:blipFill>
          <p:spPr>
            <a:xfrm>
              <a:off x="9743759" y="4242361"/>
              <a:ext cx="216649" cy="165989"/>
            </a:xfrm>
            <a:prstGeom prst="rect">
              <a:avLst/>
            </a:prstGeom>
          </p:spPr>
        </p:pic>
        <p:sp>
          <p:nvSpPr>
            <p:cNvPr id="240" name="object 240"/>
            <p:cNvSpPr/>
            <p:nvPr/>
          </p:nvSpPr>
          <p:spPr>
            <a:xfrm>
              <a:off x="8656663" y="4307878"/>
              <a:ext cx="906144" cy="100965"/>
            </a:xfrm>
            <a:custGeom>
              <a:avLst/>
              <a:gdLst/>
              <a:ahLst/>
              <a:cxnLst/>
              <a:rect l="l" t="t" r="r" b="b"/>
              <a:pathLst>
                <a:path w="906145" h="100964">
                  <a:moveTo>
                    <a:pt x="906005" y="0"/>
                  </a:moveTo>
                  <a:lnTo>
                    <a:pt x="0" y="0"/>
                  </a:lnTo>
                  <a:lnTo>
                    <a:pt x="0" y="100660"/>
                  </a:lnTo>
                  <a:lnTo>
                    <a:pt x="906005" y="100660"/>
                  </a:lnTo>
                  <a:lnTo>
                    <a:pt x="906005" y="0"/>
                  </a:lnTo>
                  <a:close/>
                </a:path>
              </a:pathLst>
            </a:custGeom>
            <a:solidFill>
              <a:srgbClr val="FFFFFF"/>
            </a:solidFill>
          </p:spPr>
          <p:txBody>
            <a:bodyPr wrap="square" lIns="0" tIns="0" rIns="0" bIns="0" rtlCol="0"/>
            <a:lstStyle/>
            <a:p>
              <a:endParaRPr dirty="0"/>
            </a:p>
          </p:txBody>
        </p:sp>
        <p:sp>
          <p:nvSpPr>
            <p:cNvPr id="241" name="object 241"/>
            <p:cNvSpPr/>
            <p:nvPr/>
          </p:nvSpPr>
          <p:spPr>
            <a:xfrm>
              <a:off x="8656663" y="4307878"/>
              <a:ext cx="906144" cy="100965"/>
            </a:xfrm>
            <a:custGeom>
              <a:avLst/>
              <a:gdLst/>
              <a:ahLst/>
              <a:cxnLst/>
              <a:rect l="l" t="t" r="r" b="b"/>
              <a:pathLst>
                <a:path w="906145" h="100964">
                  <a:moveTo>
                    <a:pt x="906005" y="100660"/>
                  </a:moveTo>
                  <a:lnTo>
                    <a:pt x="0" y="100660"/>
                  </a:lnTo>
                  <a:lnTo>
                    <a:pt x="0" y="0"/>
                  </a:lnTo>
                  <a:lnTo>
                    <a:pt x="906005" y="0"/>
                  </a:lnTo>
                  <a:lnTo>
                    <a:pt x="906005" y="100660"/>
                  </a:lnTo>
                  <a:close/>
                </a:path>
              </a:pathLst>
            </a:custGeom>
            <a:ln w="10794">
              <a:solidFill>
                <a:srgbClr val="4C4D4F"/>
              </a:solidFill>
            </a:ln>
          </p:spPr>
          <p:txBody>
            <a:bodyPr wrap="square" lIns="0" tIns="0" rIns="0" bIns="0" rtlCol="0"/>
            <a:lstStyle/>
            <a:p>
              <a:endParaRPr dirty="0"/>
            </a:p>
          </p:txBody>
        </p:sp>
        <p:sp>
          <p:nvSpPr>
            <p:cNvPr id="242" name="object 242"/>
            <p:cNvSpPr/>
            <p:nvPr/>
          </p:nvSpPr>
          <p:spPr>
            <a:xfrm>
              <a:off x="8656663" y="4513402"/>
              <a:ext cx="906144" cy="100965"/>
            </a:xfrm>
            <a:custGeom>
              <a:avLst/>
              <a:gdLst/>
              <a:ahLst/>
              <a:cxnLst/>
              <a:rect l="l" t="t" r="r" b="b"/>
              <a:pathLst>
                <a:path w="906145" h="100964">
                  <a:moveTo>
                    <a:pt x="906005" y="0"/>
                  </a:moveTo>
                  <a:lnTo>
                    <a:pt x="0" y="0"/>
                  </a:lnTo>
                  <a:lnTo>
                    <a:pt x="0" y="100672"/>
                  </a:lnTo>
                  <a:lnTo>
                    <a:pt x="906005" y="100672"/>
                  </a:lnTo>
                  <a:lnTo>
                    <a:pt x="906005" y="0"/>
                  </a:lnTo>
                  <a:close/>
                </a:path>
              </a:pathLst>
            </a:custGeom>
            <a:solidFill>
              <a:srgbClr val="FFFFFF"/>
            </a:solidFill>
          </p:spPr>
          <p:txBody>
            <a:bodyPr wrap="square" lIns="0" tIns="0" rIns="0" bIns="0" rtlCol="0"/>
            <a:lstStyle/>
            <a:p>
              <a:endParaRPr dirty="0"/>
            </a:p>
          </p:txBody>
        </p:sp>
        <p:sp>
          <p:nvSpPr>
            <p:cNvPr id="243" name="object 243"/>
            <p:cNvSpPr/>
            <p:nvPr/>
          </p:nvSpPr>
          <p:spPr>
            <a:xfrm>
              <a:off x="8656663" y="4513402"/>
              <a:ext cx="906144" cy="100965"/>
            </a:xfrm>
            <a:custGeom>
              <a:avLst/>
              <a:gdLst/>
              <a:ahLst/>
              <a:cxnLst/>
              <a:rect l="l" t="t" r="r" b="b"/>
              <a:pathLst>
                <a:path w="906145" h="100964">
                  <a:moveTo>
                    <a:pt x="906005" y="100672"/>
                  </a:moveTo>
                  <a:lnTo>
                    <a:pt x="0" y="100672"/>
                  </a:lnTo>
                  <a:lnTo>
                    <a:pt x="0" y="0"/>
                  </a:lnTo>
                  <a:lnTo>
                    <a:pt x="906005" y="0"/>
                  </a:lnTo>
                  <a:lnTo>
                    <a:pt x="906005" y="100672"/>
                  </a:lnTo>
                  <a:close/>
                </a:path>
              </a:pathLst>
            </a:custGeom>
            <a:ln w="10795">
              <a:solidFill>
                <a:srgbClr val="4C4D4F"/>
              </a:solidFill>
            </a:ln>
          </p:spPr>
          <p:txBody>
            <a:bodyPr wrap="square" lIns="0" tIns="0" rIns="0" bIns="0" rtlCol="0"/>
            <a:lstStyle/>
            <a:p>
              <a:endParaRPr dirty="0"/>
            </a:p>
          </p:txBody>
        </p:sp>
        <p:sp>
          <p:nvSpPr>
            <p:cNvPr id="244" name="object 244"/>
            <p:cNvSpPr/>
            <p:nvPr/>
          </p:nvSpPr>
          <p:spPr>
            <a:xfrm>
              <a:off x="8656650" y="4826596"/>
              <a:ext cx="120650" cy="100965"/>
            </a:xfrm>
            <a:custGeom>
              <a:avLst/>
              <a:gdLst/>
              <a:ahLst/>
              <a:cxnLst/>
              <a:rect l="l" t="t" r="r" b="b"/>
              <a:pathLst>
                <a:path w="120650" h="100964">
                  <a:moveTo>
                    <a:pt x="120243" y="0"/>
                  </a:moveTo>
                  <a:lnTo>
                    <a:pt x="0" y="0"/>
                  </a:lnTo>
                  <a:lnTo>
                    <a:pt x="0" y="100672"/>
                  </a:lnTo>
                  <a:lnTo>
                    <a:pt x="120243" y="100672"/>
                  </a:lnTo>
                  <a:lnTo>
                    <a:pt x="120243" y="0"/>
                  </a:lnTo>
                  <a:close/>
                </a:path>
              </a:pathLst>
            </a:custGeom>
            <a:solidFill>
              <a:srgbClr val="FFFFFF"/>
            </a:solidFill>
          </p:spPr>
          <p:txBody>
            <a:bodyPr wrap="square" lIns="0" tIns="0" rIns="0" bIns="0" rtlCol="0"/>
            <a:lstStyle/>
            <a:p>
              <a:endParaRPr dirty="0"/>
            </a:p>
          </p:txBody>
        </p:sp>
        <p:sp>
          <p:nvSpPr>
            <p:cNvPr id="245" name="object 245"/>
            <p:cNvSpPr/>
            <p:nvPr/>
          </p:nvSpPr>
          <p:spPr>
            <a:xfrm>
              <a:off x="8656650" y="4826596"/>
              <a:ext cx="120650" cy="100965"/>
            </a:xfrm>
            <a:custGeom>
              <a:avLst/>
              <a:gdLst/>
              <a:ahLst/>
              <a:cxnLst/>
              <a:rect l="l" t="t" r="r" b="b"/>
              <a:pathLst>
                <a:path w="120650" h="100964">
                  <a:moveTo>
                    <a:pt x="120243" y="100672"/>
                  </a:moveTo>
                  <a:lnTo>
                    <a:pt x="0" y="100672"/>
                  </a:lnTo>
                  <a:lnTo>
                    <a:pt x="0" y="0"/>
                  </a:lnTo>
                  <a:lnTo>
                    <a:pt x="120243" y="0"/>
                  </a:lnTo>
                  <a:lnTo>
                    <a:pt x="120243" y="100672"/>
                  </a:lnTo>
                  <a:close/>
                </a:path>
              </a:pathLst>
            </a:custGeom>
            <a:ln w="10795">
              <a:solidFill>
                <a:srgbClr val="4C4D4F"/>
              </a:solidFill>
            </a:ln>
          </p:spPr>
          <p:txBody>
            <a:bodyPr wrap="square" lIns="0" tIns="0" rIns="0" bIns="0" rtlCol="0"/>
            <a:lstStyle/>
            <a:p>
              <a:endParaRPr dirty="0"/>
            </a:p>
          </p:txBody>
        </p:sp>
        <p:sp>
          <p:nvSpPr>
            <p:cNvPr id="246" name="object 246"/>
            <p:cNvSpPr/>
            <p:nvPr/>
          </p:nvSpPr>
          <p:spPr>
            <a:xfrm>
              <a:off x="9442424" y="4826596"/>
              <a:ext cx="120650" cy="100965"/>
            </a:xfrm>
            <a:custGeom>
              <a:avLst/>
              <a:gdLst/>
              <a:ahLst/>
              <a:cxnLst/>
              <a:rect l="l" t="t" r="r" b="b"/>
              <a:pathLst>
                <a:path w="120650" h="100964">
                  <a:moveTo>
                    <a:pt x="120243" y="0"/>
                  </a:moveTo>
                  <a:lnTo>
                    <a:pt x="0" y="0"/>
                  </a:lnTo>
                  <a:lnTo>
                    <a:pt x="0" y="100672"/>
                  </a:lnTo>
                  <a:lnTo>
                    <a:pt x="120243" y="100672"/>
                  </a:lnTo>
                  <a:lnTo>
                    <a:pt x="120243" y="0"/>
                  </a:lnTo>
                  <a:close/>
                </a:path>
              </a:pathLst>
            </a:custGeom>
            <a:solidFill>
              <a:srgbClr val="FFFFFF"/>
            </a:solidFill>
          </p:spPr>
          <p:txBody>
            <a:bodyPr wrap="square" lIns="0" tIns="0" rIns="0" bIns="0" rtlCol="0"/>
            <a:lstStyle/>
            <a:p>
              <a:endParaRPr dirty="0"/>
            </a:p>
          </p:txBody>
        </p:sp>
        <p:sp>
          <p:nvSpPr>
            <p:cNvPr id="247" name="object 247"/>
            <p:cNvSpPr/>
            <p:nvPr/>
          </p:nvSpPr>
          <p:spPr>
            <a:xfrm>
              <a:off x="9442424" y="4826596"/>
              <a:ext cx="120650" cy="100965"/>
            </a:xfrm>
            <a:custGeom>
              <a:avLst/>
              <a:gdLst/>
              <a:ahLst/>
              <a:cxnLst/>
              <a:rect l="l" t="t" r="r" b="b"/>
              <a:pathLst>
                <a:path w="120650" h="100964">
                  <a:moveTo>
                    <a:pt x="120243" y="100672"/>
                  </a:moveTo>
                  <a:lnTo>
                    <a:pt x="0" y="100672"/>
                  </a:lnTo>
                  <a:lnTo>
                    <a:pt x="0" y="0"/>
                  </a:lnTo>
                  <a:lnTo>
                    <a:pt x="120243" y="0"/>
                  </a:lnTo>
                  <a:lnTo>
                    <a:pt x="120243" y="100672"/>
                  </a:lnTo>
                  <a:close/>
                </a:path>
              </a:pathLst>
            </a:custGeom>
            <a:ln w="10795">
              <a:solidFill>
                <a:srgbClr val="4C4D4F"/>
              </a:solidFill>
            </a:ln>
          </p:spPr>
          <p:txBody>
            <a:bodyPr wrap="square" lIns="0" tIns="0" rIns="0" bIns="0" rtlCol="0"/>
            <a:lstStyle/>
            <a:p>
              <a:endParaRPr dirty="0"/>
            </a:p>
          </p:txBody>
        </p:sp>
        <p:sp>
          <p:nvSpPr>
            <p:cNvPr id="248" name="object 248"/>
            <p:cNvSpPr/>
            <p:nvPr/>
          </p:nvSpPr>
          <p:spPr>
            <a:xfrm>
              <a:off x="8925103" y="4793030"/>
              <a:ext cx="369570" cy="307975"/>
            </a:xfrm>
            <a:custGeom>
              <a:avLst/>
              <a:gdLst/>
              <a:ahLst/>
              <a:cxnLst/>
              <a:rect l="l" t="t" r="r" b="b"/>
              <a:pathLst>
                <a:path w="369570" h="307975">
                  <a:moveTo>
                    <a:pt x="369112" y="0"/>
                  </a:moveTo>
                  <a:lnTo>
                    <a:pt x="0" y="0"/>
                  </a:lnTo>
                  <a:lnTo>
                    <a:pt x="0" y="307606"/>
                  </a:lnTo>
                  <a:lnTo>
                    <a:pt x="369112" y="307606"/>
                  </a:lnTo>
                  <a:lnTo>
                    <a:pt x="369112" y="0"/>
                  </a:lnTo>
                  <a:close/>
                </a:path>
              </a:pathLst>
            </a:custGeom>
            <a:solidFill>
              <a:srgbClr val="FFFFFF"/>
            </a:solidFill>
          </p:spPr>
          <p:txBody>
            <a:bodyPr wrap="square" lIns="0" tIns="0" rIns="0" bIns="0" rtlCol="0"/>
            <a:lstStyle/>
            <a:p>
              <a:endParaRPr dirty="0"/>
            </a:p>
          </p:txBody>
        </p:sp>
        <p:sp>
          <p:nvSpPr>
            <p:cNvPr id="249" name="object 249"/>
            <p:cNvSpPr/>
            <p:nvPr/>
          </p:nvSpPr>
          <p:spPr>
            <a:xfrm>
              <a:off x="8925103" y="4793030"/>
              <a:ext cx="369570" cy="307975"/>
            </a:xfrm>
            <a:custGeom>
              <a:avLst/>
              <a:gdLst/>
              <a:ahLst/>
              <a:cxnLst/>
              <a:rect l="l" t="t" r="r" b="b"/>
              <a:pathLst>
                <a:path w="369570" h="307975">
                  <a:moveTo>
                    <a:pt x="369112" y="307606"/>
                  </a:moveTo>
                  <a:lnTo>
                    <a:pt x="0" y="307606"/>
                  </a:lnTo>
                  <a:lnTo>
                    <a:pt x="0" y="0"/>
                  </a:lnTo>
                  <a:lnTo>
                    <a:pt x="369112" y="0"/>
                  </a:lnTo>
                  <a:lnTo>
                    <a:pt x="369112" y="307606"/>
                  </a:lnTo>
                  <a:close/>
                </a:path>
              </a:pathLst>
            </a:custGeom>
            <a:ln w="10794">
              <a:solidFill>
                <a:srgbClr val="4C4D4F"/>
              </a:solidFill>
            </a:ln>
          </p:spPr>
          <p:txBody>
            <a:bodyPr wrap="square" lIns="0" tIns="0" rIns="0" bIns="0" rtlCol="0"/>
            <a:lstStyle/>
            <a:p>
              <a:endParaRPr dirty="0"/>
            </a:p>
          </p:txBody>
        </p:sp>
        <p:sp>
          <p:nvSpPr>
            <p:cNvPr id="250" name="object 250"/>
            <p:cNvSpPr/>
            <p:nvPr/>
          </p:nvSpPr>
          <p:spPr>
            <a:xfrm>
              <a:off x="8883151" y="4312672"/>
              <a:ext cx="0" cy="92710"/>
            </a:xfrm>
            <a:custGeom>
              <a:avLst/>
              <a:gdLst/>
              <a:ahLst/>
              <a:cxnLst/>
              <a:rect l="l" t="t" r="r" b="b"/>
              <a:pathLst>
                <a:path h="92710">
                  <a:moveTo>
                    <a:pt x="0" y="0"/>
                  </a:moveTo>
                  <a:lnTo>
                    <a:pt x="0" y="92278"/>
                  </a:lnTo>
                </a:path>
              </a:pathLst>
            </a:custGeom>
            <a:solidFill>
              <a:srgbClr val="FFFFFF"/>
            </a:solidFill>
          </p:spPr>
          <p:txBody>
            <a:bodyPr wrap="square" lIns="0" tIns="0" rIns="0" bIns="0" rtlCol="0"/>
            <a:lstStyle/>
            <a:p>
              <a:endParaRPr dirty="0"/>
            </a:p>
          </p:txBody>
        </p:sp>
        <p:sp>
          <p:nvSpPr>
            <p:cNvPr id="251" name="object 251"/>
            <p:cNvSpPr/>
            <p:nvPr/>
          </p:nvSpPr>
          <p:spPr>
            <a:xfrm>
              <a:off x="8883151" y="4312672"/>
              <a:ext cx="0" cy="92710"/>
            </a:xfrm>
            <a:custGeom>
              <a:avLst/>
              <a:gdLst/>
              <a:ahLst/>
              <a:cxnLst/>
              <a:rect l="l" t="t" r="r" b="b"/>
              <a:pathLst>
                <a:path h="92710">
                  <a:moveTo>
                    <a:pt x="0" y="0"/>
                  </a:moveTo>
                  <a:lnTo>
                    <a:pt x="0" y="92278"/>
                  </a:lnTo>
                </a:path>
              </a:pathLst>
            </a:custGeom>
            <a:ln w="10795">
              <a:solidFill>
                <a:srgbClr val="4C4D4F"/>
              </a:solidFill>
            </a:ln>
          </p:spPr>
          <p:txBody>
            <a:bodyPr wrap="square" lIns="0" tIns="0" rIns="0" bIns="0" rtlCol="0"/>
            <a:lstStyle/>
            <a:p>
              <a:endParaRPr dirty="0"/>
            </a:p>
          </p:txBody>
        </p:sp>
        <p:sp>
          <p:nvSpPr>
            <p:cNvPr id="252" name="object 252"/>
            <p:cNvSpPr/>
            <p:nvPr/>
          </p:nvSpPr>
          <p:spPr>
            <a:xfrm>
              <a:off x="9336159" y="4312672"/>
              <a:ext cx="0" cy="92710"/>
            </a:xfrm>
            <a:custGeom>
              <a:avLst/>
              <a:gdLst/>
              <a:ahLst/>
              <a:cxnLst/>
              <a:rect l="l" t="t" r="r" b="b"/>
              <a:pathLst>
                <a:path h="92710">
                  <a:moveTo>
                    <a:pt x="0" y="0"/>
                  </a:moveTo>
                  <a:lnTo>
                    <a:pt x="0" y="92278"/>
                  </a:lnTo>
                </a:path>
              </a:pathLst>
            </a:custGeom>
            <a:solidFill>
              <a:srgbClr val="FFFFFF"/>
            </a:solidFill>
          </p:spPr>
          <p:txBody>
            <a:bodyPr wrap="square" lIns="0" tIns="0" rIns="0" bIns="0" rtlCol="0"/>
            <a:lstStyle/>
            <a:p>
              <a:endParaRPr dirty="0"/>
            </a:p>
          </p:txBody>
        </p:sp>
        <p:sp>
          <p:nvSpPr>
            <p:cNvPr id="253" name="object 253"/>
            <p:cNvSpPr/>
            <p:nvPr/>
          </p:nvSpPr>
          <p:spPr>
            <a:xfrm>
              <a:off x="9336159" y="4312672"/>
              <a:ext cx="0" cy="92710"/>
            </a:xfrm>
            <a:custGeom>
              <a:avLst/>
              <a:gdLst/>
              <a:ahLst/>
              <a:cxnLst/>
              <a:rect l="l" t="t" r="r" b="b"/>
              <a:pathLst>
                <a:path h="92710">
                  <a:moveTo>
                    <a:pt x="0" y="0"/>
                  </a:moveTo>
                  <a:lnTo>
                    <a:pt x="0" y="92278"/>
                  </a:lnTo>
                </a:path>
              </a:pathLst>
            </a:custGeom>
            <a:ln w="10795">
              <a:solidFill>
                <a:srgbClr val="4C4D4F"/>
              </a:solidFill>
            </a:ln>
          </p:spPr>
          <p:txBody>
            <a:bodyPr wrap="square" lIns="0" tIns="0" rIns="0" bIns="0" rtlCol="0"/>
            <a:lstStyle/>
            <a:p>
              <a:endParaRPr dirty="0"/>
            </a:p>
          </p:txBody>
        </p:sp>
        <p:sp>
          <p:nvSpPr>
            <p:cNvPr id="254" name="object 254"/>
            <p:cNvSpPr/>
            <p:nvPr/>
          </p:nvSpPr>
          <p:spPr>
            <a:xfrm>
              <a:off x="9109655" y="4312672"/>
              <a:ext cx="0" cy="92710"/>
            </a:xfrm>
            <a:custGeom>
              <a:avLst/>
              <a:gdLst/>
              <a:ahLst/>
              <a:cxnLst/>
              <a:rect l="l" t="t" r="r" b="b"/>
              <a:pathLst>
                <a:path h="92710">
                  <a:moveTo>
                    <a:pt x="0" y="0"/>
                  </a:moveTo>
                  <a:lnTo>
                    <a:pt x="0" y="92278"/>
                  </a:lnTo>
                </a:path>
              </a:pathLst>
            </a:custGeom>
            <a:solidFill>
              <a:srgbClr val="FFFFFF"/>
            </a:solidFill>
          </p:spPr>
          <p:txBody>
            <a:bodyPr wrap="square" lIns="0" tIns="0" rIns="0" bIns="0" rtlCol="0"/>
            <a:lstStyle/>
            <a:p>
              <a:endParaRPr dirty="0"/>
            </a:p>
          </p:txBody>
        </p:sp>
        <p:sp>
          <p:nvSpPr>
            <p:cNvPr id="255" name="object 255"/>
            <p:cNvSpPr/>
            <p:nvPr/>
          </p:nvSpPr>
          <p:spPr>
            <a:xfrm>
              <a:off x="9109655" y="4312672"/>
              <a:ext cx="0" cy="92710"/>
            </a:xfrm>
            <a:custGeom>
              <a:avLst/>
              <a:gdLst/>
              <a:ahLst/>
              <a:cxnLst/>
              <a:rect l="l" t="t" r="r" b="b"/>
              <a:pathLst>
                <a:path h="92710">
                  <a:moveTo>
                    <a:pt x="0" y="0"/>
                  </a:moveTo>
                  <a:lnTo>
                    <a:pt x="0" y="92278"/>
                  </a:lnTo>
                </a:path>
              </a:pathLst>
            </a:custGeom>
            <a:ln w="10795">
              <a:solidFill>
                <a:srgbClr val="4C4D4F"/>
              </a:solidFill>
            </a:ln>
          </p:spPr>
          <p:txBody>
            <a:bodyPr wrap="square" lIns="0" tIns="0" rIns="0" bIns="0" rtlCol="0"/>
            <a:lstStyle/>
            <a:p>
              <a:endParaRPr dirty="0"/>
            </a:p>
          </p:txBody>
        </p:sp>
        <p:sp>
          <p:nvSpPr>
            <p:cNvPr id="256" name="object 256"/>
            <p:cNvSpPr/>
            <p:nvPr/>
          </p:nvSpPr>
          <p:spPr>
            <a:xfrm>
              <a:off x="8883151" y="4519804"/>
              <a:ext cx="0" cy="92710"/>
            </a:xfrm>
            <a:custGeom>
              <a:avLst/>
              <a:gdLst/>
              <a:ahLst/>
              <a:cxnLst/>
              <a:rect l="l" t="t" r="r" b="b"/>
              <a:pathLst>
                <a:path h="92710">
                  <a:moveTo>
                    <a:pt x="0" y="0"/>
                  </a:moveTo>
                  <a:lnTo>
                    <a:pt x="0" y="92290"/>
                  </a:lnTo>
                </a:path>
              </a:pathLst>
            </a:custGeom>
            <a:solidFill>
              <a:srgbClr val="FFFFFF"/>
            </a:solidFill>
          </p:spPr>
          <p:txBody>
            <a:bodyPr wrap="square" lIns="0" tIns="0" rIns="0" bIns="0" rtlCol="0"/>
            <a:lstStyle/>
            <a:p>
              <a:endParaRPr dirty="0"/>
            </a:p>
          </p:txBody>
        </p:sp>
        <p:sp>
          <p:nvSpPr>
            <p:cNvPr id="257" name="object 257"/>
            <p:cNvSpPr/>
            <p:nvPr/>
          </p:nvSpPr>
          <p:spPr>
            <a:xfrm>
              <a:off x="8883151" y="4519804"/>
              <a:ext cx="0" cy="92710"/>
            </a:xfrm>
            <a:custGeom>
              <a:avLst/>
              <a:gdLst/>
              <a:ahLst/>
              <a:cxnLst/>
              <a:rect l="l" t="t" r="r" b="b"/>
              <a:pathLst>
                <a:path h="92710">
                  <a:moveTo>
                    <a:pt x="0" y="0"/>
                  </a:moveTo>
                  <a:lnTo>
                    <a:pt x="0" y="92290"/>
                  </a:lnTo>
                </a:path>
              </a:pathLst>
            </a:custGeom>
            <a:ln w="10795">
              <a:solidFill>
                <a:srgbClr val="4C4D4F"/>
              </a:solidFill>
            </a:ln>
          </p:spPr>
          <p:txBody>
            <a:bodyPr wrap="square" lIns="0" tIns="0" rIns="0" bIns="0" rtlCol="0"/>
            <a:lstStyle/>
            <a:p>
              <a:endParaRPr dirty="0"/>
            </a:p>
          </p:txBody>
        </p:sp>
        <p:sp>
          <p:nvSpPr>
            <p:cNvPr id="258" name="object 258"/>
            <p:cNvSpPr/>
            <p:nvPr/>
          </p:nvSpPr>
          <p:spPr>
            <a:xfrm>
              <a:off x="9336159" y="4519804"/>
              <a:ext cx="0" cy="92710"/>
            </a:xfrm>
            <a:custGeom>
              <a:avLst/>
              <a:gdLst/>
              <a:ahLst/>
              <a:cxnLst/>
              <a:rect l="l" t="t" r="r" b="b"/>
              <a:pathLst>
                <a:path h="92710">
                  <a:moveTo>
                    <a:pt x="0" y="0"/>
                  </a:moveTo>
                  <a:lnTo>
                    <a:pt x="0" y="92290"/>
                  </a:lnTo>
                </a:path>
              </a:pathLst>
            </a:custGeom>
            <a:solidFill>
              <a:srgbClr val="FFFFFF"/>
            </a:solidFill>
          </p:spPr>
          <p:txBody>
            <a:bodyPr wrap="square" lIns="0" tIns="0" rIns="0" bIns="0" rtlCol="0"/>
            <a:lstStyle/>
            <a:p>
              <a:endParaRPr dirty="0"/>
            </a:p>
          </p:txBody>
        </p:sp>
        <p:sp>
          <p:nvSpPr>
            <p:cNvPr id="259" name="object 259"/>
            <p:cNvSpPr/>
            <p:nvPr/>
          </p:nvSpPr>
          <p:spPr>
            <a:xfrm>
              <a:off x="9336159" y="4519804"/>
              <a:ext cx="0" cy="92710"/>
            </a:xfrm>
            <a:custGeom>
              <a:avLst/>
              <a:gdLst/>
              <a:ahLst/>
              <a:cxnLst/>
              <a:rect l="l" t="t" r="r" b="b"/>
              <a:pathLst>
                <a:path h="92710">
                  <a:moveTo>
                    <a:pt x="0" y="0"/>
                  </a:moveTo>
                  <a:lnTo>
                    <a:pt x="0" y="92290"/>
                  </a:lnTo>
                </a:path>
              </a:pathLst>
            </a:custGeom>
            <a:ln w="10795">
              <a:solidFill>
                <a:srgbClr val="4C4D4F"/>
              </a:solidFill>
            </a:ln>
          </p:spPr>
          <p:txBody>
            <a:bodyPr wrap="square" lIns="0" tIns="0" rIns="0" bIns="0" rtlCol="0"/>
            <a:lstStyle/>
            <a:p>
              <a:endParaRPr dirty="0"/>
            </a:p>
          </p:txBody>
        </p:sp>
        <p:sp>
          <p:nvSpPr>
            <p:cNvPr id="260" name="object 260"/>
            <p:cNvSpPr/>
            <p:nvPr/>
          </p:nvSpPr>
          <p:spPr>
            <a:xfrm>
              <a:off x="9109655" y="4519804"/>
              <a:ext cx="0" cy="92710"/>
            </a:xfrm>
            <a:custGeom>
              <a:avLst/>
              <a:gdLst/>
              <a:ahLst/>
              <a:cxnLst/>
              <a:rect l="l" t="t" r="r" b="b"/>
              <a:pathLst>
                <a:path h="92710">
                  <a:moveTo>
                    <a:pt x="0" y="0"/>
                  </a:moveTo>
                  <a:lnTo>
                    <a:pt x="0" y="92290"/>
                  </a:lnTo>
                </a:path>
              </a:pathLst>
            </a:custGeom>
            <a:solidFill>
              <a:srgbClr val="FFFFFF"/>
            </a:solidFill>
          </p:spPr>
          <p:txBody>
            <a:bodyPr wrap="square" lIns="0" tIns="0" rIns="0" bIns="0" rtlCol="0"/>
            <a:lstStyle/>
            <a:p>
              <a:endParaRPr dirty="0"/>
            </a:p>
          </p:txBody>
        </p:sp>
        <p:sp>
          <p:nvSpPr>
            <p:cNvPr id="261" name="object 261"/>
            <p:cNvSpPr/>
            <p:nvPr/>
          </p:nvSpPr>
          <p:spPr>
            <a:xfrm>
              <a:off x="9109655" y="4519804"/>
              <a:ext cx="0" cy="92710"/>
            </a:xfrm>
            <a:custGeom>
              <a:avLst/>
              <a:gdLst/>
              <a:ahLst/>
              <a:cxnLst/>
              <a:rect l="l" t="t" r="r" b="b"/>
              <a:pathLst>
                <a:path h="92710">
                  <a:moveTo>
                    <a:pt x="0" y="0"/>
                  </a:moveTo>
                  <a:lnTo>
                    <a:pt x="0" y="92290"/>
                  </a:lnTo>
                </a:path>
              </a:pathLst>
            </a:custGeom>
            <a:ln w="10795">
              <a:solidFill>
                <a:srgbClr val="4C4D4F"/>
              </a:solidFill>
            </a:ln>
          </p:spPr>
          <p:txBody>
            <a:bodyPr wrap="square" lIns="0" tIns="0" rIns="0" bIns="0" rtlCol="0"/>
            <a:lstStyle/>
            <a:p>
              <a:endParaRPr dirty="0"/>
            </a:p>
          </p:txBody>
        </p:sp>
        <p:sp>
          <p:nvSpPr>
            <p:cNvPr id="262" name="object 262"/>
            <p:cNvSpPr/>
            <p:nvPr/>
          </p:nvSpPr>
          <p:spPr>
            <a:xfrm>
              <a:off x="9109655" y="4793039"/>
              <a:ext cx="0" cy="307975"/>
            </a:xfrm>
            <a:custGeom>
              <a:avLst/>
              <a:gdLst/>
              <a:ahLst/>
              <a:cxnLst/>
              <a:rect l="l" t="t" r="r" b="b"/>
              <a:pathLst>
                <a:path h="307975">
                  <a:moveTo>
                    <a:pt x="0" y="0"/>
                  </a:moveTo>
                  <a:lnTo>
                    <a:pt x="0" y="307606"/>
                  </a:lnTo>
                </a:path>
              </a:pathLst>
            </a:custGeom>
            <a:solidFill>
              <a:srgbClr val="FFFFFF"/>
            </a:solidFill>
          </p:spPr>
          <p:txBody>
            <a:bodyPr wrap="square" lIns="0" tIns="0" rIns="0" bIns="0" rtlCol="0"/>
            <a:lstStyle/>
            <a:p>
              <a:endParaRPr dirty="0"/>
            </a:p>
          </p:txBody>
        </p:sp>
        <p:sp>
          <p:nvSpPr>
            <p:cNvPr id="263" name="object 263"/>
            <p:cNvSpPr/>
            <p:nvPr/>
          </p:nvSpPr>
          <p:spPr>
            <a:xfrm>
              <a:off x="9109655" y="4793039"/>
              <a:ext cx="0" cy="307975"/>
            </a:xfrm>
            <a:custGeom>
              <a:avLst/>
              <a:gdLst/>
              <a:ahLst/>
              <a:cxnLst/>
              <a:rect l="l" t="t" r="r" b="b"/>
              <a:pathLst>
                <a:path h="307975">
                  <a:moveTo>
                    <a:pt x="0" y="0"/>
                  </a:moveTo>
                  <a:lnTo>
                    <a:pt x="0" y="307606"/>
                  </a:lnTo>
                </a:path>
              </a:pathLst>
            </a:custGeom>
            <a:ln w="10795">
              <a:solidFill>
                <a:srgbClr val="4C4D4F"/>
              </a:solidFill>
            </a:ln>
          </p:spPr>
          <p:txBody>
            <a:bodyPr wrap="square" lIns="0" tIns="0" rIns="0" bIns="0" rtlCol="0"/>
            <a:lstStyle/>
            <a:p>
              <a:endParaRPr dirty="0"/>
            </a:p>
          </p:txBody>
        </p:sp>
        <p:sp>
          <p:nvSpPr>
            <p:cNvPr id="264" name="object 264"/>
            <p:cNvSpPr/>
            <p:nvPr/>
          </p:nvSpPr>
          <p:spPr>
            <a:xfrm>
              <a:off x="9204731" y="3970223"/>
              <a:ext cx="489584" cy="179705"/>
            </a:xfrm>
            <a:custGeom>
              <a:avLst/>
              <a:gdLst/>
              <a:ahLst/>
              <a:cxnLst/>
              <a:rect l="l" t="t" r="r" b="b"/>
              <a:pathLst>
                <a:path w="489584" h="179704">
                  <a:moveTo>
                    <a:pt x="489356" y="0"/>
                  </a:moveTo>
                  <a:lnTo>
                    <a:pt x="0" y="0"/>
                  </a:lnTo>
                  <a:lnTo>
                    <a:pt x="0" y="179666"/>
                  </a:lnTo>
                  <a:lnTo>
                    <a:pt x="489356" y="179666"/>
                  </a:lnTo>
                  <a:lnTo>
                    <a:pt x="489356" y="0"/>
                  </a:lnTo>
                  <a:close/>
                </a:path>
              </a:pathLst>
            </a:custGeom>
            <a:solidFill>
              <a:srgbClr val="BCBEC0"/>
            </a:solidFill>
          </p:spPr>
          <p:txBody>
            <a:bodyPr wrap="square" lIns="0" tIns="0" rIns="0" bIns="0" rtlCol="0"/>
            <a:lstStyle/>
            <a:p>
              <a:endParaRPr dirty="0"/>
            </a:p>
          </p:txBody>
        </p:sp>
        <p:sp>
          <p:nvSpPr>
            <p:cNvPr id="265" name="object 265"/>
            <p:cNvSpPr/>
            <p:nvPr/>
          </p:nvSpPr>
          <p:spPr>
            <a:xfrm>
              <a:off x="9204731" y="3970223"/>
              <a:ext cx="489584" cy="179705"/>
            </a:xfrm>
            <a:custGeom>
              <a:avLst/>
              <a:gdLst/>
              <a:ahLst/>
              <a:cxnLst/>
              <a:rect l="l" t="t" r="r" b="b"/>
              <a:pathLst>
                <a:path w="489584" h="179704">
                  <a:moveTo>
                    <a:pt x="489356" y="179666"/>
                  </a:moveTo>
                  <a:lnTo>
                    <a:pt x="0" y="179666"/>
                  </a:lnTo>
                  <a:lnTo>
                    <a:pt x="0" y="0"/>
                  </a:lnTo>
                  <a:lnTo>
                    <a:pt x="489356" y="0"/>
                  </a:lnTo>
                  <a:lnTo>
                    <a:pt x="489356" y="179666"/>
                  </a:lnTo>
                  <a:close/>
                </a:path>
              </a:pathLst>
            </a:custGeom>
            <a:ln w="10795">
              <a:solidFill>
                <a:srgbClr val="4C4D4F"/>
              </a:solidFill>
            </a:ln>
          </p:spPr>
          <p:txBody>
            <a:bodyPr wrap="square" lIns="0" tIns="0" rIns="0" bIns="0" rtlCol="0"/>
            <a:lstStyle/>
            <a:p>
              <a:endParaRPr dirty="0"/>
            </a:p>
          </p:txBody>
        </p:sp>
        <p:sp>
          <p:nvSpPr>
            <p:cNvPr id="266" name="object 266"/>
            <p:cNvSpPr/>
            <p:nvPr/>
          </p:nvSpPr>
          <p:spPr>
            <a:xfrm>
              <a:off x="9204734" y="3924791"/>
              <a:ext cx="638175" cy="45720"/>
            </a:xfrm>
            <a:custGeom>
              <a:avLst/>
              <a:gdLst/>
              <a:ahLst/>
              <a:cxnLst/>
              <a:rect l="l" t="t" r="r" b="b"/>
              <a:pathLst>
                <a:path w="638175" h="45720">
                  <a:moveTo>
                    <a:pt x="637565" y="0"/>
                  </a:moveTo>
                  <a:lnTo>
                    <a:pt x="148209" y="0"/>
                  </a:lnTo>
                  <a:lnTo>
                    <a:pt x="0" y="45427"/>
                  </a:lnTo>
                  <a:lnTo>
                    <a:pt x="489356" y="45427"/>
                  </a:lnTo>
                  <a:lnTo>
                    <a:pt x="637565" y="0"/>
                  </a:lnTo>
                  <a:close/>
                </a:path>
              </a:pathLst>
            </a:custGeom>
            <a:solidFill>
              <a:srgbClr val="D1D3D4"/>
            </a:solidFill>
          </p:spPr>
          <p:txBody>
            <a:bodyPr wrap="square" lIns="0" tIns="0" rIns="0" bIns="0" rtlCol="0"/>
            <a:lstStyle/>
            <a:p>
              <a:endParaRPr dirty="0"/>
            </a:p>
          </p:txBody>
        </p:sp>
        <p:sp>
          <p:nvSpPr>
            <p:cNvPr id="267" name="object 267"/>
            <p:cNvSpPr/>
            <p:nvPr/>
          </p:nvSpPr>
          <p:spPr>
            <a:xfrm>
              <a:off x="9204734" y="3924791"/>
              <a:ext cx="638175" cy="45720"/>
            </a:xfrm>
            <a:custGeom>
              <a:avLst/>
              <a:gdLst/>
              <a:ahLst/>
              <a:cxnLst/>
              <a:rect l="l" t="t" r="r" b="b"/>
              <a:pathLst>
                <a:path w="638175" h="45720">
                  <a:moveTo>
                    <a:pt x="489356" y="45427"/>
                  </a:moveTo>
                  <a:lnTo>
                    <a:pt x="0" y="45427"/>
                  </a:lnTo>
                  <a:lnTo>
                    <a:pt x="148209" y="0"/>
                  </a:lnTo>
                  <a:lnTo>
                    <a:pt x="637565" y="0"/>
                  </a:lnTo>
                  <a:lnTo>
                    <a:pt x="489356" y="45427"/>
                  </a:lnTo>
                  <a:close/>
                </a:path>
              </a:pathLst>
            </a:custGeom>
            <a:ln w="10794">
              <a:solidFill>
                <a:srgbClr val="4C4D4F"/>
              </a:solidFill>
            </a:ln>
          </p:spPr>
          <p:txBody>
            <a:bodyPr wrap="square" lIns="0" tIns="0" rIns="0" bIns="0" rtlCol="0"/>
            <a:lstStyle/>
            <a:p>
              <a:endParaRPr dirty="0"/>
            </a:p>
          </p:txBody>
        </p:sp>
        <p:pic>
          <p:nvPicPr>
            <p:cNvPr id="268" name="object 268"/>
            <p:cNvPicPr/>
            <p:nvPr/>
          </p:nvPicPr>
          <p:blipFill>
            <a:blip r:embed="rId5" cstate="print"/>
            <a:stretch>
              <a:fillRect/>
            </a:stretch>
          </p:blipFill>
          <p:spPr>
            <a:xfrm>
              <a:off x="9688691" y="3919397"/>
              <a:ext cx="159003" cy="235889"/>
            </a:xfrm>
            <a:prstGeom prst="rect">
              <a:avLst/>
            </a:prstGeom>
          </p:spPr>
        </p:pic>
        <p:pic>
          <p:nvPicPr>
            <p:cNvPr id="269" name="object 269"/>
            <p:cNvPicPr/>
            <p:nvPr/>
          </p:nvPicPr>
          <p:blipFill>
            <a:blip r:embed="rId6" cstate="print"/>
            <a:stretch>
              <a:fillRect/>
            </a:stretch>
          </p:blipFill>
          <p:spPr>
            <a:xfrm>
              <a:off x="9263594" y="4020032"/>
              <a:ext cx="86283" cy="86309"/>
            </a:xfrm>
            <a:prstGeom prst="rect">
              <a:avLst/>
            </a:prstGeom>
          </p:spPr>
        </p:pic>
        <p:pic>
          <p:nvPicPr>
            <p:cNvPr id="270" name="object 270"/>
            <p:cNvPicPr/>
            <p:nvPr/>
          </p:nvPicPr>
          <p:blipFill>
            <a:blip r:embed="rId6" cstate="print"/>
            <a:stretch>
              <a:fillRect/>
            </a:stretch>
          </p:blipFill>
          <p:spPr>
            <a:xfrm>
              <a:off x="9395022" y="4020032"/>
              <a:ext cx="86283" cy="86309"/>
            </a:xfrm>
            <a:prstGeom prst="rect">
              <a:avLst/>
            </a:prstGeom>
          </p:spPr>
        </p:pic>
        <p:pic>
          <p:nvPicPr>
            <p:cNvPr id="271" name="object 271"/>
            <p:cNvPicPr/>
            <p:nvPr/>
          </p:nvPicPr>
          <p:blipFill>
            <a:blip r:embed="rId7" cstate="print"/>
            <a:stretch>
              <a:fillRect/>
            </a:stretch>
          </p:blipFill>
          <p:spPr>
            <a:xfrm>
              <a:off x="9527838" y="4020032"/>
              <a:ext cx="86296" cy="86309"/>
            </a:xfrm>
            <a:prstGeom prst="rect">
              <a:avLst/>
            </a:prstGeom>
          </p:spPr>
        </p:pic>
        <p:sp>
          <p:nvSpPr>
            <p:cNvPr id="272" name="object 272"/>
            <p:cNvSpPr/>
            <p:nvPr/>
          </p:nvSpPr>
          <p:spPr>
            <a:xfrm>
              <a:off x="9852083" y="4278962"/>
              <a:ext cx="0" cy="94615"/>
            </a:xfrm>
            <a:custGeom>
              <a:avLst/>
              <a:gdLst/>
              <a:ahLst/>
              <a:cxnLst/>
              <a:rect l="l" t="t" r="r" b="b"/>
              <a:pathLst>
                <a:path h="94614">
                  <a:moveTo>
                    <a:pt x="0" y="0"/>
                  </a:moveTo>
                  <a:lnTo>
                    <a:pt x="0" y="94462"/>
                  </a:lnTo>
                </a:path>
              </a:pathLst>
            </a:custGeom>
            <a:solidFill>
              <a:srgbClr val="FFFFFF"/>
            </a:solidFill>
          </p:spPr>
          <p:txBody>
            <a:bodyPr wrap="square" lIns="0" tIns="0" rIns="0" bIns="0" rtlCol="0"/>
            <a:lstStyle/>
            <a:p>
              <a:endParaRPr dirty="0"/>
            </a:p>
          </p:txBody>
        </p:sp>
        <p:sp>
          <p:nvSpPr>
            <p:cNvPr id="273" name="object 273"/>
            <p:cNvSpPr/>
            <p:nvPr/>
          </p:nvSpPr>
          <p:spPr>
            <a:xfrm>
              <a:off x="9852083" y="4278962"/>
              <a:ext cx="0" cy="94615"/>
            </a:xfrm>
            <a:custGeom>
              <a:avLst/>
              <a:gdLst/>
              <a:ahLst/>
              <a:cxnLst/>
              <a:rect l="l" t="t" r="r" b="b"/>
              <a:pathLst>
                <a:path h="94614">
                  <a:moveTo>
                    <a:pt x="0" y="0"/>
                  </a:moveTo>
                  <a:lnTo>
                    <a:pt x="0" y="94462"/>
                  </a:lnTo>
                </a:path>
              </a:pathLst>
            </a:custGeom>
            <a:ln w="10795">
              <a:solidFill>
                <a:srgbClr val="4C4D4F"/>
              </a:solidFill>
            </a:ln>
          </p:spPr>
          <p:txBody>
            <a:bodyPr wrap="square" lIns="0" tIns="0" rIns="0" bIns="0" rtlCol="0"/>
            <a:lstStyle/>
            <a:p>
              <a:endParaRPr dirty="0"/>
            </a:p>
          </p:txBody>
        </p:sp>
        <p:pic>
          <p:nvPicPr>
            <p:cNvPr id="274" name="object 274"/>
            <p:cNvPicPr/>
            <p:nvPr/>
          </p:nvPicPr>
          <p:blipFill>
            <a:blip r:embed="rId8" cstate="print"/>
            <a:stretch>
              <a:fillRect/>
            </a:stretch>
          </p:blipFill>
          <p:spPr>
            <a:xfrm>
              <a:off x="9743759" y="4447893"/>
              <a:ext cx="216649" cy="165989"/>
            </a:xfrm>
            <a:prstGeom prst="rect">
              <a:avLst/>
            </a:prstGeom>
          </p:spPr>
        </p:pic>
        <p:pic>
          <p:nvPicPr>
            <p:cNvPr id="275" name="object 275"/>
            <p:cNvPicPr/>
            <p:nvPr/>
          </p:nvPicPr>
          <p:blipFill>
            <a:blip r:embed="rId9" cstate="print"/>
            <a:stretch>
              <a:fillRect/>
            </a:stretch>
          </p:blipFill>
          <p:spPr>
            <a:xfrm>
              <a:off x="9743759" y="4653424"/>
              <a:ext cx="216649" cy="165989"/>
            </a:xfrm>
            <a:prstGeom prst="rect">
              <a:avLst/>
            </a:prstGeom>
          </p:spPr>
        </p:pic>
      </p:grpSp>
      <p:grpSp>
        <p:nvGrpSpPr>
          <p:cNvPr id="9" name="グループ化 8">
            <a:extLst>
              <a:ext uri="{FF2B5EF4-FFF2-40B4-BE49-F238E27FC236}">
                <a16:creationId xmlns:a16="http://schemas.microsoft.com/office/drawing/2014/main" id="{BAB1DBAA-5E41-4D73-B3BF-BC0306FE4071}"/>
              </a:ext>
            </a:extLst>
          </p:cNvPr>
          <p:cNvGrpSpPr/>
          <p:nvPr/>
        </p:nvGrpSpPr>
        <p:grpSpPr>
          <a:xfrm>
            <a:off x="5892958" y="3274050"/>
            <a:ext cx="1303357" cy="824869"/>
            <a:chOff x="5892958" y="3274050"/>
            <a:chExt cx="1303357" cy="824869"/>
          </a:xfrm>
        </p:grpSpPr>
        <p:grpSp>
          <p:nvGrpSpPr>
            <p:cNvPr id="136" name="object 136"/>
            <p:cNvGrpSpPr/>
            <p:nvPr/>
          </p:nvGrpSpPr>
          <p:grpSpPr>
            <a:xfrm>
              <a:off x="6139675" y="3274050"/>
              <a:ext cx="1056640" cy="804545"/>
              <a:chOff x="6139675" y="3274050"/>
              <a:chExt cx="1056640" cy="804545"/>
            </a:xfrm>
          </p:grpSpPr>
          <p:sp>
            <p:nvSpPr>
              <p:cNvPr id="137" name="object 137"/>
              <p:cNvSpPr/>
              <p:nvPr/>
            </p:nvSpPr>
            <p:spPr>
              <a:xfrm>
                <a:off x="6363257" y="3950155"/>
                <a:ext cx="609600" cy="124460"/>
              </a:xfrm>
              <a:custGeom>
                <a:avLst/>
                <a:gdLst/>
                <a:ahLst/>
                <a:cxnLst/>
                <a:rect l="l" t="t" r="r" b="b"/>
                <a:pathLst>
                  <a:path w="609600" h="124460">
                    <a:moveTo>
                      <a:pt x="528561" y="0"/>
                    </a:moveTo>
                    <a:lnTo>
                      <a:pt x="81851" y="4419"/>
                    </a:lnTo>
                    <a:lnTo>
                      <a:pt x="85634" y="8035"/>
                    </a:lnTo>
                    <a:lnTo>
                      <a:pt x="90560" y="14070"/>
                    </a:lnTo>
                    <a:lnTo>
                      <a:pt x="95281" y="22473"/>
                    </a:lnTo>
                    <a:lnTo>
                      <a:pt x="98450" y="33197"/>
                    </a:lnTo>
                    <a:lnTo>
                      <a:pt x="98981" y="42416"/>
                    </a:lnTo>
                    <a:lnTo>
                      <a:pt x="97651" y="51530"/>
                    </a:lnTo>
                    <a:lnTo>
                      <a:pt x="94590" y="60329"/>
                    </a:lnTo>
                    <a:lnTo>
                      <a:pt x="89928" y="68605"/>
                    </a:lnTo>
                    <a:lnTo>
                      <a:pt x="18910" y="68605"/>
                    </a:lnTo>
                    <a:lnTo>
                      <a:pt x="11567" y="70097"/>
                    </a:lnTo>
                    <a:lnTo>
                      <a:pt x="5554" y="74160"/>
                    </a:lnTo>
                    <a:lnTo>
                      <a:pt x="1492" y="80172"/>
                    </a:lnTo>
                    <a:lnTo>
                      <a:pt x="0" y="87515"/>
                    </a:lnTo>
                    <a:lnTo>
                      <a:pt x="0" y="105028"/>
                    </a:lnTo>
                    <a:lnTo>
                      <a:pt x="1492" y="112369"/>
                    </a:lnTo>
                    <a:lnTo>
                      <a:pt x="5554" y="118378"/>
                    </a:lnTo>
                    <a:lnTo>
                      <a:pt x="11567" y="122436"/>
                    </a:lnTo>
                    <a:lnTo>
                      <a:pt x="18910" y="123926"/>
                    </a:lnTo>
                    <a:lnTo>
                      <a:pt x="590448" y="123926"/>
                    </a:lnTo>
                    <a:lnTo>
                      <a:pt x="597783" y="122436"/>
                    </a:lnTo>
                    <a:lnTo>
                      <a:pt x="603792" y="118378"/>
                    </a:lnTo>
                    <a:lnTo>
                      <a:pt x="607854" y="112369"/>
                    </a:lnTo>
                    <a:lnTo>
                      <a:pt x="609346" y="105028"/>
                    </a:lnTo>
                    <a:lnTo>
                      <a:pt x="609346" y="87515"/>
                    </a:lnTo>
                    <a:lnTo>
                      <a:pt x="607854" y="80172"/>
                    </a:lnTo>
                    <a:lnTo>
                      <a:pt x="603792" y="74160"/>
                    </a:lnTo>
                    <a:lnTo>
                      <a:pt x="597783" y="70097"/>
                    </a:lnTo>
                    <a:lnTo>
                      <a:pt x="590448" y="68605"/>
                    </a:lnTo>
                    <a:lnTo>
                      <a:pt x="523887" y="68605"/>
                    </a:lnTo>
                    <a:lnTo>
                      <a:pt x="519925" y="61721"/>
                    </a:lnTo>
                    <a:lnTo>
                      <a:pt x="515683" y="53174"/>
                    </a:lnTo>
                    <a:lnTo>
                      <a:pt x="514159" y="45364"/>
                    </a:lnTo>
                    <a:lnTo>
                      <a:pt x="513479" y="36967"/>
                    </a:lnTo>
                    <a:lnTo>
                      <a:pt x="514992" y="26668"/>
                    </a:lnTo>
                    <a:lnTo>
                      <a:pt x="519690" y="14376"/>
                    </a:lnTo>
                    <a:lnTo>
                      <a:pt x="528561" y="0"/>
                    </a:lnTo>
                    <a:close/>
                  </a:path>
                </a:pathLst>
              </a:custGeom>
              <a:solidFill>
                <a:srgbClr val="A7A9AC"/>
              </a:solidFill>
            </p:spPr>
            <p:txBody>
              <a:bodyPr wrap="square" lIns="0" tIns="0" rIns="0" bIns="0" rtlCol="0"/>
              <a:lstStyle/>
              <a:p>
                <a:endParaRPr dirty="0"/>
              </a:p>
            </p:txBody>
          </p:sp>
          <p:sp>
            <p:nvSpPr>
              <p:cNvPr id="138" name="object 138"/>
              <p:cNvSpPr/>
              <p:nvPr/>
            </p:nvSpPr>
            <p:spPr>
              <a:xfrm>
                <a:off x="6363257" y="3950155"/>
                <a:ext cx="609600" cy="124460"/>
              </a:xfrm>
              <a:custGeom>
                <a:avLst/>
                <a:gdLst/>
                <a:ahLst/>
                <a:cxnLst/>
                <a:rect l="l" t="t" r="r" b="b"/>
                <a:pathLst>
                  <a:path w="609600" h="124460">
                    <a:moveTo>
                      <a:pt x="590448" y="68605"/>
                    </a:moveTo>
                    <a:lnTo>
                      <a:pt x="523887" y="68605"/>
                    </a:lnTo>
                    <a:lnTo>
                      <a:pt x="519925" y="61721"/>
                    </a:lnTo>
                    <a:lnTo>
                      <a:pt x="515683" y="53174"/>
                    </a:lnTo>
                    <a:lnTo>
                      <a:pt x="514159" y="45364"/>
                    </a:lnTo>
                    <a:lnTo>
                      <a:pt x="513479" y="36967"/>
                    </a:lnTo>
                    <a:lnTo>
                      <a:pt x="514992" y="26668"/>
                    </a:lnTo>
                    <a:lnTo>
                      <a:pt x="519690" y="14376"/>
                    </a:lnTo>
                    <a:lnTo>
                      <a:pt x="528561" y="0"/>
                    </a:lnTo>
                    <a:lnTo>
                      <a:pt x="473115" y="491"/>
                    </a:lnTo>
                    <a:lnTo>
                      <a:pt x="422027" y="982"/>
                    </a:lnTo>
                    <a:lnTo>
                      <a:pt x="374052" y="1473"/>
                    </a:lnTo>
                    <a:lnTo>
                      <a:pt x="327944" y="1964"/>
                    </a:lnTo>
                    <a:lnTo>
                      <a:pt x="282459" y="2455"/>
                    </a:lnTo>
                    <a:lnTo>
                      <a:pt x="236352" y="2946"/>
                    </a:lnTo>
                    <a:lnTo>
                      <a:pt x="188378" y="3437"/>
                    </a:lnTo>
                    <a:lnTo>
                      <a:pt x="137293" y="3928"/>
                    </a:lnTo>
                    <a:lnTo>
                      <a:pt x="81851" y="4419"/>
                    </a:lnTo>
                    <a:lnTo>
                      <a:pt x="85634" y="8035"/>
                    </a:lnTo>
                    <a:lnTo>
                      <a:pt x="90560" y="14070"/>
                    </a:lnTo>
                    <a:lnTo>
                      <a:pt x="95281" y="22473"/>
                    </a:lnTo>
                    <a:lnTo>
                      <a:pt x="98450" y="33197"/>
                    </a:lnTo>
                    <a:lnTo>
                      <a:pt x="98981" y="42416"/>
                    </a:lnTo>
                    <a:lnTo>
                      <a:pt x="97651" y="51530"/>
                    </a:lnTo>
                    <a:lnTo>
                      <a:pt x="94590" y="60329"/>
                    </a:lnTo>
                    <a:lnTo>
                      <a:pt x="89928" y="68605"/>
                    </a:lnTo>
                    <a:lnTo>
                      <a:pt x="18910" y="68605"/>
                    </a:lnTo>
                    <a:lnTo>
                      <a:pt x="11567" y="70097"/>
                    </a:lnTo>
                    <a:lnTo>
                      <a:pt x="5554" y="74160"/>
                    </a:lnTo>
                    <a:lnTo>
                      <a:pt x="1492" y="80172"/>
                    </a:lnTo>
                    <a:lnTo>
                      <a:pt x="0" y="87515"/>
                    </a:lnTo>
                    <a:lnTo>
                      <a:pt x="0" y="105028"/>
                    </a:lnTo>
                    <a:lnTo>
                      <a:pt x="1492" y="112369"/>
                    </a:lnTo>
                    <a:lnTo>
                      <a:pt x="5554" y="118378"/>
                    </a:lnTo>
                    <a:lnTo>
                      <a:pt x="11567" y="122436"/>
                    </a:lnTo>
                    <a:lnTo>
                      <a:pt x="18910" y="123926"/>
                    </a:lnTo>
                    <a:lnTo>
                      <a:pt x="590448" y="123926"/>
                    </a:lnTo>
                    <a:lnTo>
                      <a:pt x="597783" y="122436"/>
                    </a:lnTo>
                    <a:lnTo>
                      <a:pt x="603792" y="118378"/>
                    </a:lnTo>
                    <a:lnTo>
                      <a:pt x="607854" y="112369"/>
                    </a:lnTo>
                    <a:lnTo>
                      <a:pt x="609346" y="105028"/>
                    </a:lnTo>
                    <a:lnTo>
                      <a:pt x="609346" y="87515"/>
                    </a:lnTo>
                    <a:lnTo>
                      <a:pt x="607854" y="80172"/>
                    </a:lnTo>
                    <a:lnTo>
                      <a:pt x="603792" y="74160"/>
                    </a:lnTo>
                    <a:lnTo>
                      <a:pt x="597783" y="70097"/>
                    </a:lnTo>
                    <a:lnTo>
                      <a:pt x="590448" y="68605"/>
                    </a:lnTo>
                    <a:close/>
                  </a:path>
                </a:pathLst>
              </a:custGeom>
              <a:ln w="8343">
                <a:solidFill>
                  <a:srgbClr val="4C4D4F"/>
                </a:solidFill>
              </a:ln>
            </p:spPr>
            <p:txBody>
              <a:bodyPr wrap="square" lIns="0" tIns="0" rIns="0" bIns="0" rtlCol="0"/>
              <a:lstStyle/>
              <a:p>
                <a:endParaRPr dirty="0"/>
              </a:p>
            </p:txBody>
          </p:sp>
          <p:sp>
            <p:nvSpPr>
              <p:cNvPr id="139" name="object 139"/>
              <p:cNvSpPr/>
              <p:nvPr/>
            </p:nvSpPr>
            <p:spPr>
              <a:xfrm>
                <a:off x="6144120" y="3278495"/>
                <a:ext cx="1047750" cy="702945"/>
              </a:xfrm>
              <a:custGeom>
                <a:avLst/>
                <a:gdLst/>
                <a:ahLst/>
                <a:cxnLst/>
                <a:rect l="l" t="t" r="r" b="b"/>
                <a:pathLst>
                  <a:path w="1047750" h="702945">
                    <a:moveTo>
                      <a:pt x="1028725" y="0"/>
                    </a:moveTo>
                    <a:lnTo>
                      <a:pt x="18897" y="0"/>
                    </a:lnTo>
                    <a:lnTo>
                      <a:pt x="11562" y="1492"/>
                    </a:lnTo>
                    <a:lnTo>
                      <a:pt x="5553" y="5554"/>
                    </a:lnTo>
                    <a:lnTo>
                      <a:pt x="1491" y="11567"/>
                    </a:lnTo>
                    <a:lnTo>
                      <a:pt x="0" y="18910"/>
                    </a:lnTo>
                    <a:lnTo>
                      <a:pt x="0" y="683450"/>
                    </a:lnTo>
                    <a:lnTo>
                      <a:pt x="1491" y="690793"/>
                    </a:lnTo>
                    <a:lnTo>
                      <a:pt x="5553" y="696806"/>
                    </a:lnTo>
                    <a:lnTo>
                      <a:pt x="11562" y="700868"/>
                    </a:lnTo>
                    <a:lnTo>
                      <a:pt x="18897" y="702360"/>
                    </a:lnTo>
                    <a:lnTo>
                      <a:pt x="1028725" y="702360"/>
                    </a:lnTo>
                    <a:lnTo>
                      <a:pt x="1036068" y="700868"/>
                    </a:lnTo>
                    <a:lnTo>
                      <a:pt x="1042081" y="696806"/>
                    </a:lnTo>
                    <a:lnTo>
                      <a:pt x="1046143" y="690793"/>
                    </a:lnTo>
                    <a:lnTo>
                      <a:pt x="1047635" y="683450"/>
                    </a:lnTo>
                    <a:lnTo>
                      <a:pt x="1047635" y="18910"/>
                    </a:lnTo>
                    <a:lnTo>
                      <a:pt x="1046143" y="11567"/>
                    </a:lnTo>
                    <a:lnTo>
                      <a:pt x="1042081" y="5554"/>
                    </a:lnTo>
                    <a:lnTo>
                      <a:pt x="1036068" y="1492"/>
                    </a:lnTo>
                    <a:lnTo>
                      <a:pt x="1028725" y="0"/>
                    </a:lnTo>
                    <a:close/>
                  </a:path>
                </a:pathLst>
              </a:custGeom>
              <a:solidFill>
                <a:srgbClr val="A7A9AC"/>
              </a:solidFill>
            </p:spPr>
            <p:txBody>
              <a:bodyPr wrap="square" lIns="0" tIns="0" rIns="0" bIns="0" rtlCol="0"/>
              <a:lstStyle/>
              <a:p>
                <a:endParaRPr dirty="0"/>
              </a:p>
            </p:txBody>
          </p:sp>
          <p:sp>
            <p:nvSpPr>
              <p:cNvPr id="140" name="object 140"/>
              <p:cNvSpPr/>
              <p:nvPr/>
            </p:nvSpPr>
            <p:spPr>
              <a:xfrm>
                <a:off x="6144120" y="3278495"/>
                <a:ext cx="1047750" cy="702945"/>
              </a:xfrm>
              <a:custGeom>
                <a:avLst/>
                <a:gdLst/>
                <a:ahLst/>
                <a:cxnLst/>
                <a:rect l="l" t="t" r="r" b="b"/>
                <a:pathLst>
                  <a:path w="1047750" h="702945">
                    <a:moveTo>
                      <a:pt x="1047635" y="683450"/>
                    </a:moveTo>
                    <a:lnTo>
                      <a:pt x="1046143" y="690793"/>
                    </a:lnTo>
                    <a:lnTo>
                      <a:pt x="1042081" y="696806"/>
                    </a:lnTo>
                    <a:lnTo>
                      <a:pt x="1036068" y="700868"/>
                    </a:lnTo>
                    <a:lnTo>
                      <a:pt x="1028725" y="702360"/>
                    </a:lnTo>
                    <a:lnTo>
                      <a:pt x="18897" y="702360"/>
                    </a:lnTo>
                    <a:lnTo>
                      <a:pt x="11562" y="700868"/>
                    </a:lnTo>
                    <a:lnTo>
                      <a:pt x="5553" y="696806"/>
                    </a:lnTo>
                    <a:lnTo>
                      <a:pt x="1491" y="690793"/>
                    </a:lnTo>
                    <a:lnTo>
                      <a:pt x="0" y="683450"/>
                    </a:lnTo>
                    <a:lnTo>
                      <a:pt x="0" y="18910"/>
                    </a:lnTo>
                    <a:lnTo>
                      <a:pt x="1491" y="11567"/>
                    </a:lnTo>
                    <a:lnTo>
                      <a:pt x="5553" y="5554"/>
                    </a:lnTo>
                    <a:lnTo>
                      <a:pt x="11562" y="1492"/>
                    </a:lnTo>
                    <a:lnTo>
                      <a:pt x="18897" y="0"/>
                    </a:lnTo>
                    <a:lnTo>
                      <a:pt x="1028725" y="0"/>
                    </a:lnTo>
                    <a:lnTo>
                      <a:pt x="1036068" y="1492"/>
                    </a:lnTo>
                    <a:lnTo>
                      <a:pt x="1042081" y="5554"/>
                    </a:lnTo>
                    <a:lnTo>
                      <a:pt x="1046143" y="11567"/>
                    </a:lnTo>
                    <a:lnTo>
                      <a:pt x="1047635" y="18910"/>
                    </a:lnTo>
                    <a:lnTo>
                      <a:pt x="1047635" y="683450"/>
                    </a:lnTo>
                    <a:close/>
                  </a:path>
                </a:pathLst>
              </a:custGeom>
              <a:ln w="8343">
                <a:solidFill>
                  <a:srgbClr val="4C4D4F"/>
                </a:solidFill>
              </a:ln>
            </p:spPr>
            <p:txBody>
              <a:bodyPr wrap="square" lIns="0" tIns="0" rIns="0" bIns="0" rtlCol="0"/>
              <a:lstStyle/>
              <a:p>
                <a:endParaRPr dirty="0"/>
              </a:p>
            </p:txBody>
          </p:sp>
          <p:sp>
            <p:nvSpPr>
              <p:cNvPr id="141" name="object 141"/>
              <p:cNvSpPr/>
              <p:nvPr/>
            </p:nvSpPr>
            <p:spPr>
              <a:xfrm>
                <a:off x="6191655" y="3322585"/>
                <a:ext cx="953135" cy="614680"/>
              </a:xfrm>
              <a:custGeom>
                <a:avLst/>
                <a:gdLst/>
                <a:ahLst/>
                <a:cxnLst/>
                <a:rect l="l" t="t" r="r" b="b"/>
                <a:pathLst>
                  <a:path w="953134" h="614679">
                    <a:moveTo>
                      <a:pt x="934034" y="0"/>
                    </a:moveTo>
                    <a:lnTo>
                      <a:pt x="18529" y="0"/>
                    </a:lnTo>
                    <a:lnTo>
                      <a:pt x="11331" y="1461"/>
                    </a:lnTo>
                    <a:lnTo>
                      <a:pt x="5440" y="5440"/>
                    </a:lnTo>
                    <a:lnTo>
                      <a:pt x="1461" y="11331"/>
                    </a:lnTo>
                    <a:lnTo>
                      <a:pt x="0" y="18529"/>
                    </a:lnTo>
                    <a:lnTo>
                      <a:pt x="0" y="595655"/>
                    </a:lnTo>
                    <a:lnTo>
                      <a:pt x="1461" y="602852"/>
                    </a:lnTo>
                    <a:lnTo>
                      <a:pt x="5440" y="608744"/>
                    </a:lnTo>
                    <a:lnTo>
                      <a:pt x="11331" y="612723"/>
                    </a:lnTo>
                    <a:lnTo>
                      <a:pt x="18529" y="614184"/>
                    </a:lnTo>
                    <a:lnTo>
                      <a:pt x="934034" y="614184"/>
                    </a:lnTo>
                    <a:lnTo>
                      <a:pt x="941226" y="612723"/>
                    </a:lnTo>
                    <a:lnTo>
                      <a:pt x="947118" y="608744"/>
                    </a:lnTo>
                    <a:lnTo>
                      <a:pt x="951100" y="602852"/>
                    </a:lnTo>
                    <a:lnTo>
                      <a:pt x="952563" y="595655"/>
                    </a:lnTo>
                    <a:lnTo>
                      <a:pt x="952563" y="18529"/>
                    </a:lnTo>
                    <a:lnTo>
                      <a:pt x="951100" y="11331"/>
                    </a:lnTo>
                    <a:lnTo>
                      <a:pt x="947118" y="5440"/>
                    </a:lnTo>
                    <a:lnTo>
                      <a:pt x="941226" y="1461"/>
                    </a:lnTo>
                    <a:lnTo>
                      <a:pt x="934034" y="0"/>
                    </a:lnTo>
                    <a:close/>
                  </a:path>
                </a:pathLst>
              </a:custGeom>
              <a:solidFill>
                <a:srgbClr val="FFFFFF"/>
              </a:solidFill>
            </p:spPr>
            <p:txBody>
              <a:bodyPr wrap="square" lIns="0" tIns="0" rIns="0" bIns="0" rtlCol="0"/>
              <a:lstStyle/>
              <a:p>
                <a:endParaRPr dirty="0"/>
              </a:p>
            </p:txBody>
          </p:sp>
          <p:sp>
            <p:nvSpPr>
              <p:cNvPr id="142" name="object 142"/>
              <p:cNvSpPr/>
              <p:nvPr/>
            </p:nvSpPr>
            <p:spPr>
              <a:xfrm>
                <a:off x="6191655" y="3322585"/>
                <a:ext cx="953135" cy="614680"/>
              </a:xfrm>
              <a:custGeom>
                <a:avLst/>
                <a:gdLst/>
                <a:ahLst/>
                <a:cxnLst/>
                <a:rect l="l" t="t" r="r" b="b"/>
                <a:pathLst>
                  <a:path w="953134" h="614679">
                    <a:moveTo>
                      <a:pt x="952563" y="595655"/>
                    </a:moveTo>
                    <a:lnTo>
                      <a:pt x="951100" y="602852"/>
                    </a:lnTo>
                    <a:lnTo>
                      <a:pt x="947118" y="608744"/>
                    </a:lnTo>
                    <a:lnTo>
                      <a:pt x="941226" y="612723"/>
                    </a:lnTo>
                    <a:lnTo>
                      <a:pt x="934034" y="614184"/>
                    </a:lnTo>
                    <a:lnTo>
                      <a:pt x="18529" y="614184"/>
                    </a:lnTo>
                    <a:lnTo>
                      <a:pt x="11331" y="612723"/>
                    </a:lnTo>
                    <a:lnTo>
                      <a:pt x="5440" y="608744"/>
                    </a:lnTo>
                    <a:lnTo>
                      <a:pt x="1461" y="602852"/>
                    </a:lnTo>
                    <a:lnTo>
                      <a:pt x="0" y="595655"/>
                    </a:lnTo>
                    <a:lnTo>
                      <a:pt x="0" y="18529"/>
                    </a:lnTo>
                    <a:lnTo>
                      <a:pt x="1461" y="11331"/>
                    </a:lnTo>
                    <a:lnTo>
                      <a:pt x="5440" y="5440"/>
                    </a:lnTo>
                    <a:lnTo>
                      <a:pt x="11331" y="1461"/>
                    </a:lnTo>
                    <a:lnTo>
                      <a:pt x="18529" y="0"/>
                    </a:lnTo>
                    <a:lnTo>
                      <a:pt x="934034" y="0"/>
                    </a:lnTo>
                    <a:lnTo>
                      <a:pt x="941226" y="1461"/>
                    </a:lnTo>
                    <a:lnTo>
                      <a:pt x="947118" y="5440"/>
                    </a:lnTo>
                    <a:lnTo>
                      <a:pt x="951100" y="11331"/>
                    </a:lnTo>
                    <a:lnTo>
                      <a:pt x="952563" y="18529"/>
                    </a:lnTo>
                    <a:lnTo>
                      <a:pt x="952563" y="595655"/>
                    </a:lnTo>
                    <a:close/>
                  </a:path>
                </a:pathLst>
              </a:custGeom>
              <a:ln w="8318">
                <a:solidFill>
                  <a:srgbClr val="4C4D4F"/>
                </a:solidFill>
              </a:ln>
            </p:spPr>
            <p:txBody>
              <a:bodyPr wrap="square" lIns="0" tIns="0" rIns="0" bIns="0" rtlCol="0"/>
              <a:lstStyle/>
              <a:p>
                <a:endParaRPr dirty="0"/>
              </a:p>
            </p:txBody>
          </p:sp>
        </p:grpSp>
        <p:sp>
          <p:nvSpPr>
            <p:cNvPr id="143" name="object 143"/>
            <p:cNvSpPr txBox="1"/>
            <p:nvPr/>
          </p:nvSpPr>
          <p:spPr>
            <a:xfrm>
              <a:off x="6396880" y="3373300"/>
              <a:ext cx="541655" cy="92974"/>
            </a:xfrm>
            <a:prstGeom prst="rect">
              <a:avLst/>
            </a:prstGeom>
          </p:spPr>
          <p:txBody>
            <a:bodyPr vert="horz" wrap="square" lIns="0" tIns="15875" rIns="0" bIns="0" rtlCol="0">
              <a:spAutoFit/>
            </a:bodyPr>
            <a:lstStyle/>
            <a:p>
              <a:pPr marL="12700">
                <a:lnSpc>
                  <a:spcPct val="100000"/>
                </a:lnSpc>
                <a:spcBef>
                  <a:spcPts val="125"/>
                </a:spcBef>
              </a:pPr>
              <a:r>
                <a:rPr sz="500" b="1" dirty="0">
                  <a:solidFill>
                    <a:srgbClr val="4C4D4F"/>
                  </a:solidFill>
                  <a:latin typeface="ヒラギノUD角ゴ Std W5"/>
                  <a:cs typeface="ヒラギノUD角ゴ Std W5"/>
                </a:rPr>
                <a:t>○○○○</a:t>
              </a:r>
              <a:r>
                <a:rPr lang="ja-JP" altLang="en-US" sz="500" b="1" spc="5" dirty="0">
                  <a:solidFill>
                    <a:srgbClr val="4C4D4F"/>
                  </a:solidFill>
                  <a:latin typeface="ヒラギノUD角ゴ Std W5"/>
                  <a:cs typeface="ヒラギノUD角ゴ Std W5"/>
                </a:rPr>
                <a:t>機器</a:t>
              </a:r>
              <a:endParaRPr sz="500" dirty="0">
                <a:latin typeface="ヒラギノUD角ゴ Std W5"/>
                <a:cs typeface="ヒラギノUD角ゴ Std W5"/>
              </a:endParaRPr>
            </a:p>
          </p:txBody>
        </p:sp>
        <p:sp>
          <p:nvSpPr>
            <p:cNvPr id="144" name="object 144"/>
            <p:cNvSpPr txBox="1"/>
            <p:nvPr/>
          </p:nvSpPr>
          <p:spPr>
            <a:xfrm>
              <a:off x="6710622" y="3545320"/>
              <a:ext cx="382905" cy="97790"/>
            </a:xfrm>
            <a:prstGeom prst="rect">
              <a:avLst/>
            </a:prstGeom>
          </p:spPr>
          <p:txBody>
            <a:bodyPr vert="horz" wrap="square" lIns="0" tIns="15240" rIns="0" bIns="0" rtlCol="0">
              <a:spAutoFit/>
            </a:bodyPr>
            <a:lstStyle/>
            <a:p>
              <a:pPr marL="12700">
                <a:lnSpc>
                  <a:spcPct val="100000"/>
                </a:lnSpc>
                <a:spcBef>
                  <a:spcPts val="120"/>
                </a:spcBef>
              </a:pPr>
              <a:r>
                <a:rPr sz="450" b="1" dirty="0">
                  <a:solidFill>
                    <a:srgbClr val="4C4D4F"/>
                  </a:solidFill>
                  <a:latin typeface="ヒラギノUD角ゴ Std W5"/>
                  <a:cs typeface="ヒラギノUD角ゴ Std W5"/>
                </a:rPr>
                <a:t>使</a:t>
              </a:r>
              <a:r>
                <a:rPr sz="450" b="1" spc="5" dirty="0">
                  <a:solidFill>
                    <a:srgbClr val="4C4D4F"/>
                  </a:solidFill>
                  <a:latin typeface="ヒラギノUD角ゴ Std W5"/>
                  <a:cs typeface="ヒラギノUD角ゴ Std W5"/>
                </a:rPr>
                <a:t>用</a:t>
              </a:r>
              <a:r>
                <a:rPr sz="450" b="1" dirty="0">
                  <a:solidFill>
                    <a:srgbClr val="4C4D4F"/>
                  </a:solidFill>
                  <a:latin typeface="ヒラギノUD角ゴ Std W5"/>
                  <a:cs typeface="ヒラギノUD角ゴ Std W5"/>
                </a:rPr>
                <a:t>上の</a:t>
              </a:r>
              <a:r>
                <a:rPr sz="450" b="1" spc="10" dirty="0">
                  <a:solidFill>
                    <a:srgbClr val="4C4D4F"/>
                  </a:solidFill>
                  <a:latin typeface="ヒラギノUD角ゴ Std W5"/>
                  <a:cs typeface="ヒラギノUD角ゴ Std W5"/>
                </a:rPr>
                <a:t>注意</a:t>
              </a:r>
              <a:endParaRPr sz="450" dirty="0">
                <a:latin typeface="ヒラギノUD角ゴ Std W5"/>
                <a:cs typeface="ヒラギノUD角ゴ Std W5"/>
              </a:endParaRPr>
            </a:p>
          </p:txBody>
        </p:sp>
        <p:sp>
          <p:nvSpPr>
            <p:cNvPr id="145" name="object 145"/>
            <p:cNvSpPr/>
            <p:nvPr/>
          </p:nvSpPr>
          <p:spPr>
            <a:xfrm>
              <a:off x="6225538" y="3505819"/>
              <a:ext cx="885190" cy="0"/>
            </a:xfrm>
            <a:custGeom>
              <a:avLst/>
              <a:gdLst/>
              <a:ahLst/>
              <a:cxnLst/>
              <a:rect l="l" t="t" r="r" b="b"/>
              <a:pathLst>
                <a:path w="885190">
                  <a:moveTo>
                    <a:pt x="0" y="0"/>
                  </a:moveTo>
                  <a:lnTo>
                    <a:pt x="884783" y="0"/>
                  </a:lnTo>
                </a:path>
              </a:pathLst>
            </a:custGeom>
            <a:ln w="5676">
              <a:solidFill>
                <a:srgbClr val="4C4D4F"/>
              </a:solidFill>
            </a:ln>
          </p:spPr>
          <p:txBody>
            <a:bodyPr wrap="square" lIns="0" tIns="0" rIns="0" bIns="0" rtlCol="0"/>
            <a:lstStyle/>
            <a:p>
              <a:endParaRPr dirty="0"/>
            </a:p>
          </p:txBody>
        </p:sp>
        <p:sp>
          <p:nvSpPr>
            <p:cNvPr id="146" name="object 146"/>
            <p:cNvSpPr txBox="1"/>
            <p:nvPr/>
          </p:nvSpPr>
          <p:spPr>
            <a:xfrm>
              <a:off x="6274043" y="3559574"/>
              <a:ext cx="333375" cy="122555"/>
            </a:xfrm>
            <a:prstGeom prst="rect">
              <a:avLst/>
            </a:prstGeom>
          </p:spPr>
          <p:txBody>
            <a:bodyPr vert="horz" wrap="square" lIns="0" tIns="17145" rIns="0" bIns="0" rtlCol="0">
              <a:spAutoFit/>
            </a:bodyPr>
            <a:lstStyle/>
            <a:p>
              <a:pPr marL="81915">
                <a:lnSpc>
                  <a:spcPct val="100000"/>
                </a:lnSpc>
                <a:spcBef>
                  <a:spcPts val="135"/>
                </a:spcBef>
              </a:pPr>
              <a:r>
                <a:rPr sz="600" b="1" spc="15" dirty="0">
                  <a:solidFill>
                    <a:srgbClr val="F48473"/>
                  </a:solidFill>
                  <a:latin typeface="ヒラギノUD角ゴ Std W5"/>
                  <a:cs typeface="ヒラギノUD角ゴ Std W5"/>
                </a:rPr>
                <a:t>警告</a:t>
              </a:r>
              <a:endParaRPr sz="600" dirty="0">
                <a:latin typeface="ヒラギノUD角ゴ Std W5"/>
                <a:cs typeface="ヒラギノUD角ゴ Std W5"/>
              </a:endParaRPr>
            </a:p>
          </p:txBody>
        </p:sp>
        <p:sp>
          <p:nvSpPr>
            <p:cNvPr id="148" name="object 148"/>
            <p:cNvSpPr/>
            <p:nvPr/>
          </p:nvSpPr>
          <p:spPr>
            <a:xfrm>
              <a:off x="6262634" y="3547551"/>
              <a:ext cx="348615" cy="386715"/>
            </a:xfrm>
            <a:custGeom>
              <a:avLst/>
              <a:gdLst/>
              <a:ahLst/>
              <a:cxnLst/>
              <a:rect l="l" t="t" r="r" b="b"/>
              <a:pathLst>
                <a:path w="348615" h="386714">
                  <a:moveTo>
                    <a:pt x="0" y="386092"/>
                  </a:moveTo>
                  <a:lnTo>
                    <a:pt x="0" y="0"/>
                  </a:lnTo>
                  <a:lnTo>
                    <a:pt x="348221" y="0"/>
                  </a:lnTo>
                  <a:lnTo>
                    <a:pt x="348221" y="386092"/>
                  </a:lnTo>
                </a:path>
              </a:pathLst>
            </a:custGeom>
            <a:ln w="7950">
              <a:solidFill>
                <a:srgbClr val="F48473"/>
              </a:solidFill>
            </a:ln>
          </p:spPr>
          <p:txBody>
            <a:bodyPr wrap="square" lIns="0" tIns="0" rIns="0" bIns="0" rtlCol="0"/>
            <a:lstStyle/>
            <a:p>
              <a:endParaRPr dirty="0"/>
            </a:p>
          </p:txBody>
        </p:sp>
        <p:sp>
          <p:nvSpPr>
            <p:cNvPr id="150" name="object 150"/>
            <p:cNvSpPr/>
            <p:nvPr/>
          </p:nvSpPr>
          <p:spPr>
            <a:xfrm>
              <a:off x="6315870" y="3702309"/>
              <a:ext cx="252000" cy="0"/>
            </a:xfrm>
            <a:custGeom>
              <a:avLst/>
              <a:gdLst/>
              <a:ahLst/>
              <a:cxnLst/>
              <a:rect l="l" t="t" r="r" b="b"/>
              <a:pathLst>
                <a:path w="189865">
                  <a:moveTo>
                    <a:pt x="0" y="0"/>
                  </a:moveTo>
                  <a:lnTo>
                    <a:pt x="189509" y="0"/>
                  </a:lnTo>
                </a:path>
              </a:pathLst>
            </a:custGeom>
            <a:ln w="7950">
              <a:solidFill>
                <a:srgbClr val="F48473"/>
              </a:solidFill>
              <a:prstDash val="sysDot"/>
            </a:ln>
          </p:spPr>
          <p:txBody>
            <a:bodyPr wrap="square" lIns="0" tIns="0" rIns="0" bIns="0" rtlCol="0"/>
            <a:lstStyle/>
            <a:p>
              <a:endParaRPr dirty="0"/>
            </a:p>
          </p:txBody>
        </p:sp>
        <p:sp>
          <p:nvSpPr>
            <p:cNvPr id="153" name="object 153"/>
            <p:cNvSpPr/>
            <p:nvPr/>
          </p:nvSpPr>
          <p:spPr>
            <a:xfrm>
              <a:off x="6737348" y="3679111"/>
              <a:ext cx="331200" cy="0"/>
            </a:xfrm>
            <a:custGeom>
              <a:avLst/>
              <a:gdLst/>
              <a:ahLst/>
              <a:cxnLst/>
              <a:rect l="l" t="t" r="r" b="b"/>
              <a:pathLst>
                <a:path w="298450">
                  <a:moveTo>
                    <a:pt x="0" y="0"/>
                  </a:moveTo>
                  <a:lnTo>
                    <a:pt x="298157" y="0"/>
                  </a:lnTo>
                </a:path>
              </a:pathLst>
            </a:custGeom>
            <a:ln w="7950">
              <a:solidFill>
                <a:srgbClr val="4C4D4F"/>
              </a:solidFill>
              <a:prstDash val="sysDot"/>
            </a:ln>
          </p:spPr>
          <p:txBody>
            <a:bodyPr wrap="square" lIns="0" tIns="0" rIns="0" bIns="0" rtlCol="0"/>
            <a:lstStyle/>
            <a:p>
              <a:endParaRPr dirty="0"/>
            </a:p>
          </p:txBody>
        </p:sp>
        <p:sp>
          <p:nvSpPr>
            <p:cNvPr id="156" name="object 156"/>
            <p:cNvSpPr/>
            <p:nvPr/>
          </p:nvSpPr>
          <p:spPr>
            <a:xfrm>
              <a:off x="6737348" y="3742585"/>
              <a:ext cx="331200" cy="0"/>
            </a:xfrm>
            <a:custGeom>
              <a:avLst/>
              <a:gdLst/>
              <a:ahLst/>
              <a:cxnLst/>
              <a:rect l="l" t="t" r="r" b="b"/>
              <a:pathLst>
                <a:path w="298450">
                  <a:moveTo>
                    <a:pt x="0" y="0"/>
                  </a:moveTo>
                  <a:lnTo>
                    <a:pt x="298157" y="0"/>
                  </a:lnTo>
                </a:path>
              </a:pathLst>
            </a:custGeom>
            <a:ln w="7950">
              <a:solidFill>
                <a:srgbClr val="4C4D4F"/>
              </a:solidFill>
              <a:prstDash val="sysDot"/>
            </a:ln>
          </p:spPr>
          <p:txBody>
            <a:bodyPr wrap="square" lIns="0" tIns="0" rIns="0" bIns="0" rtlCol="0"/>
            <a:lstStyle/>
            <a:p>
              <a:endParaRPr dirty="0"/>
            </a:p>
          </p:txBody>
        </p:sp>
        <p:sp>
          <p:nvSpPr>
            <p:cNvPr id="159" name="object 159"/>
            <p:cNvSpPr/>
            <p:nvPr/>
          </p:nvSpPr>
          <p:spPr>
            <a:xfrm>
              <a:off x="6737348" y="3806061"/>
              <a:ext cx="331200" cy="0"/>
            </a:xfrm>
            <a:custGeom>
              <a:avLst/>
              <a:gdLst/>
              <a:ahLst/>
              <a:cxnLst/>
              <a:rect l="l" t="t" r="r" b="b"/>
              <a:pathLst>
                <a:path w="298450">
                  <a:moveTo>
                    <a:pt x="0" y="0"/>
                  </a:moveTo>
                  <a:lnTo>
                    <a:pt x="298157" y="0"/>
                  </a:lnTo>
                </a:path>
              </a:pathLst>
            </a:custGeom>
            <a:ln w="7950">
              <a:solidFill>
                <a:srgbClr val="4C4D4F"/>
              </a:solidFill>
              <a:prstDash val="sysDot"/>
            </a:ln>
          </p:spPr>
          <p:txBody>
            <a:bodyPr wrap="square" lIns="0" tIns="0" rIns="0" bIns="0" rtlCol="0"/>
            <a:lstStyle/>
            <a:p>
              <a:endParaRPr dirty="0"/>
            </a:p>
          </p:txBody>
        </p:sp>
        <p:sp>
          <p:nvSpPr>
            <p:cNvPr id="162" name="object 162"/>
            <p:cNvSpPr/>
            <p:nvPr/>
          </p:nvSpPr>
          <p:spPr>
            <a:xfrm>
              <a:off x="6737348" y="3869548"/>
              <a:ext cx="331200" cy="0"/>
            </a:xfrm>
            <a:custGeom>
              <a:avLst/>
              <a:gdLst/>
              <a:ahLst/>
              <a:cxnLst/>
              <a:rect l="l" t="t" r="r" b="b"/>
              <a:pathLst>
                <a:path w="298450">
                  <a:moveTo>
                    <a:pt x="0" y="0"/>
                  </a:moveTo>
                  <a:lnTo>
                    <a:pt x="298157" y="0"/>
                  </a:lnTo>
                </a:path>
              </a:pathLst>
            </a:custGeom>
            <a:ln w="7950">
              <a:solidFill>
                <a:srgbClr val="4C4D4F"/>
              </a:solidFill>
              <a:prstDash val="sysDot"/>
            </a:ln>
          </p:spPr>
          <p:txBody>
            <a:bodyPr wrap="square" lIns="0" tIns="0" rIns="0" bIns="0" rtlCol="0"/>
            <a:lstStyle/>
            <a:p>
              <a:endParaRPr dirty="0"/>
            </a:p>
          </p:txBody>
        </p:sp>
        <p:sp>
          <p:nvSpPr>
            <p:cNvPr id="165" name="object 165"/>
            <p:cNvSpPr/>
            <p:nvPr/>
          </p:nvSpPr>
          <p:spPr>
            <a:xfrm>
              <a:off x="6315870" y="3758051"/>
              <a:ext cx="252000" cy="0"/>
            </a:xfrm>
            <a:custGeom>
              <a:avLst/>
              <a:gdLst/>
              <a:ahLst/>
              <a:cxnLst/>
              <a:rect l="l" t="t" r="r" b="b"/>
              <a:pathLst>
                <a:path w="189865">
                  <a:moveTo>
                    <a:pt x="0" y="0"/>
                  </a:moveTo>
                  <a:lnTo>
                    <a:pt x="189509" y="0"/>
                  </a:lnTo>
                </a:path>
              </a:pathLst>
            </a:custGeom>
            <a:ln w="7950">
              <a:solidFill>
                <a:srgbClr val="F48473"/>
              </a:solidFill>
              <a:prstDash val="sysDot"/>
            </a:ln>
          </p:spPr>
          <p:txBody>
            <a:bodyPr wrap="square" lIns="0" tIns="0" rIns="0" bIns="0" rtlCol="0"/>
            <a:lstStyle/>
            <a:p>
              <a:endParaRPr dirty="0"/>
            </a:p>
          </p:txBody>
        </p:sp>
        <p:sp>
          <p:nvSpPr>
            <p:cNvPr id="168" name="object 168"/>
            <p:cNvSpPr/>
            <p:nvPr/>
          </p:nvSpPr>
          <p:spPr>
            <a:xfrm>
              <a:off x="6315870" y="3869548"/>
              <a:ext cx="252000" cy="0"/>
            </a:xfrm>
            <a:custGeom>
              <a:avLst/>
              <a:gdLst/>
              <a:ahLst/>
              <a:cxnLst/>
              <a:rect l="l" t="t" r="r" b="b"/>
              <a:pathLst>
                <a:path w="189865">
                  <a:moveTo>
                    <a:pt x="0" y="0"/>
                  </a:moveTo>
                  <a:lnTo>
                    <a:pt x="189509" y="0"/>
                  </a:lnTo>
                </a:path>
              </a:pathLst>
            </a:custGeom>
            <a:ln w="7950">
              <a:solidFill>
                <a:srgbClr val="F48473"/>
              </a:solidFill>
              <a:prstDash val="sysDot"/>
            </a:ln>
          </p:spPr>
          <p:txBody>
            <a:bodyPr wrap="square" lIns="0" tIns="0" rIns="0" bIns="0" rtlCol="0"/>
            <a:lstStyle/>
            <a:p>
              <a:endParaRPr dirty="0"/>
            </a:p>
          </p:txBody>
        </p:sp>
        <p:sp>
          <p:nvSpPr>
            <p:cNvPr id="171" name="object 171"/>
            <p:cNvSpPr/>
            <p:nvPr/>
          </p:nvSpPr>
          <p:spPr>
            <a:xfrm>
              <a:off x="6315870" y="3813801"/>
              <a:ext cx="252000" cy="0"/>
            </a:xfrm>
            <a:custGeom>
              <a:avLst/>
              <a:gdLst/>
              <a:ahLst/>
              <a:cxnLst/>
              <a:rect l="l" t="t" r="r" b="b"/>
              <a:pathLst>
                <a:path w="189865">
                  <a:moveTo>
                    <a:pt x="0" y="0"/>
                  </a:moveTo>
                  <a:lnTo>
                    <a:pt x="189509" y="0"/>
                  </a:lnTo>
                </a:path>
              </a:pathLst>
            </a:custGeom>
            <a:ln w="7950">
              <a:solidFill>
                <a:srgbClr val="F48473"/>
              </a:solidFill>
              <a:prstDash val="sysDot"/>
            </a:ln>
          </p:spPr>
          <p:txBody>
            <a:bodyPr wrap="square" lIns="0" tIns="0" rIns="0" bIns="0" rtlCol="0"/>
            <a:lstStyle/>
            <a:p>
              <a:endParaRPr dirty="0"/>
            </a:p>
          </p:txBody>
        </p:sp>
        <p:sp>
          <p:nvSpPr>
            <p:cNvPr id="173" name="object 173"/>
            <p:cNvSpPr/>
            <p:nvPr/>
          </p:nvSpPr>
          <p:spPr>
            <a:xfrm>
              <a:off x="6667930" y="3541971"/>
              <a:ext cx="0" cy="368935"/>
            </a:xfrm>
            <a:custGeom>
              <a:avLst/>
              <a:gdLst/>
              <a:ahLst/>
              <a:cxnLst/>
              <a:rect l="l" t="t" r="r" b="b"/>
              <a:pathLst>
                <a:path h="368935">
                  <a:moveTo>
                    <a:pt x="0" y="0"/>
                  </a:moveTo>
                  <a:lnTo>
                    <a:pt x="0" y="368325"/>
                  </a:lnTo>
                </a:path>
              </a:pathLst>
            </a:custGeom>
            <a:ln w="5676">
              <a:solidFill>
                <a:srgbClr val="4C4D4F"/>
              </a:solidFill>
            </a:ln>
          </p:spPr>
          <p:txBody>
            <a:bodyPr wrap="square" lIns="0" tIns="0" rIns="0" bIns="0" rtlCol="0"/>
            <a:lstStyle/>
            <a:p>
              <a:endParaRPr dirty="0"/>
            </a:p>
          </p:txBody>
        </p:sp>
        <p:sp>
          <p:nvSpPr>
            <p:cNvPr id="174" name="object 174"/>
            <p:cNvSpPr/>
            <p:nvPr/>
          </p:nvSpPr>
          <p:spPr>
            <a:xfrm>
              <a:off x="5892958" y="3394069"/>
              <a:ext cx="396240" cy="704850"/>
            </a:xfrm>
            <a:custGeom>
              <a:avLst/>
              <a:gdLst/>
              <a:ahLst/>
              <a:cxnLst/>
              <a:rect l="l" t="t" r="r" b="b"/>
              <a:pathLst>
                <a:path w="396239" h="704850">
                  <a:moveTo>
                    <a:pt x="373418" y="0"/>
                  </a:moveTo>
                  <a:lnTo>
                    <a:pt x="22364" y="0"/>
                  </a:lnTo>
                  <a:lnTo>
                    <a:pt x="13683" y="1763"/>
                  </a:lnTo>
                  <a:lnTo>
                    <a:pt x="6572" y="6567"/>
                  </a:lnTo>
                  <a:lnTo>
                    <a:pt x="1765" y="13678"/>
                  </a:lnTo>
                  <a:lnTo>
                    <a:pt x="0" y="22364"/>
                  </a:lnTo>
                  <a:lnTo>
                    <a:pt x="0" y="682002"/>
                  </a:lnTo>
                  <a:lnTo>
                    <a:pt x="1765" y="690688"/>
                  </a:lnTo>
                  <a:lnTo>
                    <a:pt x="6572" y="697799"/>
                  </a:lnTo>
                  <a:lnTo>
                    <a:pt x="13683" y="702603"/>
                  </a:lnTo>
                  <a:lnTo>
                    <a:pt x="22364" y="704367"/>
                  </a:lnTo>
                  <a:lnTo>
                    <a:pt x="373418" y="704367"/>
                  </a:lnTo>
                  <a:lnTo>
                    <a:pt x="382104" y="702603"/>
                  </a:lnTo>
                  <a:lnTo>
                    <a:pt x="389215" y="697799"/>
                  </a:lnTo>
                  <a:lnTo>
                    <a:pt x="394018" y="690688"/>
                  </a:lnTo>
                  <a:lnTo>
                    <a:pt x="395782" y="682002"/>
                  </a:lnTo>
                  <a:lnTo>
                    <a:pt x="395782" y="22364"/>
                  </a:lnTo>
                  <a:lnTo>
                    <a:pt x="394018" y="13678"/>
                  </a:lnTo>
                  <a:lnTo>
                    <a:pt x="389215" y="6567"/>
                  </a:lnTo>
                  <a:lnTo>
                    <a:pt x="382104" y="1763"/>
                  </a:lnTo>
                  <a:lnTo>
                    <a:pt x="373418" y="0"/>
                  </a:lnTo>
                  <a:close/>
                </a:path>
              </a:pathLst>
            </a:custGeom>
            <a:solidFill>
              <a:srgbClr val="A7A9AC"/>
            </a:solidFill>
          </p:spPr>
          <p:txBody>
            <a:bodyPr wrap="square" lIns="0" tIns="0" rIns="0" bIns="0" rtlCol="0"/>
            <a:lstStyle/>
            <a:p>
              <a:endParaRPr dirty="0"/>
            </a:p>
          </p:txBody>
        </p:sp>
        <p:sp>
          <p:nvSpPr>
            <p:cNvPr id="175" name="object 175"/>
            <p:cNvSpPr/>
            <p:nvPr/>
          </p:nvSpPr>
          <p:spPr>
            <a:xfrm>
              <a:off x="5892958" y="3394069"/>
              <a:ext cx="396240" cy="704850"/>
            </a:xfrm>
            <a:custGeom>
              <a:avLst/>
              <a:gdLst/>
              <a:ahLst/>
              <a:cxnLst/>
              <a:rect l="l" t="t" r="r" b="b"/>
              <a:pathLst>
                <a:path w="396239" h="704850">
                  <a:moveTo>
                    <a:pt x="395782" y="682002"/>
                  </a:moveTo>
                  <a:lnTo>
                    <a:pt x="394018" y="690688"/>
                  </a:lnTo>
                  <a:lnTo>
                    <a:pt x="389215" y="697799"/>
                  </a:lnTo>
                  <a:lnTo>
                    <a:pt x="382104" y="702603"/>
                  </a:lnTo>
                  <a:lnTo>
                    <a:pt x="373418" y="704367"/>
                  </a:lnTo>
                  <a:lnTo>
                    <a:pt x="22364" y="704367"/>
                  </a:lnTo>
                  <a:lnTo>
                    <a:pt x="13683" y="702603"/>
                  </a:lnTo>
                  <a:lnTo>
                    <a:pt x="6572" y="697799"/>
                  </a:lnTo>
                  <a:lnTo>
                    <a:pt x="1765" y="690688"/>
                  </a:lnTo>
                  <a:lnTo>
                    <a:pt x="0" y="682002"/>
                  </a:lnTo>
                  <a:lnTo>
                    <a:pt x="0" y="22364"/>
                  </a:lnTo>
                  <a:lnTo>
                    <a:pt x="1765" y="13678"/>
                  </a:lnTo>
                  <a:lnTo>
                    <a:pt x="6572" y="6567"/>
                  </a:lnTo>
                  <a:lnTo>
                    <a:pt x="13683" y="1763"/>
                  </a:lnTo>
                  <a:lnTo>
                    <a:pt x="22364" y="0"/>
                  </a:lnTo>
                  <a:lnTo>
                    <a:pt x="373418" y="0"/>
                  </a:lnTo>
                  <a:lnTo>
                    <a:pt x="382104" y="1763"/>
                  </a:lnTo>
                  <a:lnTo>
                    <a:pt x="389215" y="6567"/>
                  </a:lnTo>
                  <a:lnTo>
                    <a:pt x="394018" y="13678"/>
                  </a:lnTo>
                  <a:lnTo>
                    <a:pt x="395782" y="22364"/>
                  </a:lnTo>
                  <a:lnTo>
                    <a:pt x="395782" y="682002"/>
                  </a:lnTo>
                  <a:close/>
                </a:path>
              </a:pathLst>
            </a:custGeom>
            <a:ln w="8343">
              <a:solidFill>
                <a:srgbClr val="4C4D4F"/>
              </a:solidFill>
            </a:ln>
          </p:spPr>
          <p:txBody>
            <a:bodyPr wrap="square" lIns="0" tIns="0" rIns="0" bIns="0" rtlCol="0"/>
            <a:lstStyle/>
            <a:p>
              <a:endParaRPr dirty="0"/>
            </a:p>
          </p:txBody>
        </p:sp>
        <p:sp>
          <p:nvSpPr>
            <p:cNvPr id="176" name="object 176"/>
            <p:cNvSpPr/>
            <p:nvPr/>
          </p:nvSpPr>
          <p:spPr>
            <a:xfrm>
              <a:off x="5918683" y="3419782"/>
              <a:ext cx="344805" cy="584200"/>
            </a:xfrm>
            <a:custGeom>
              <a:avLst/>
              <a:gdLst/>
              <a:ahLst/>
              <a:cxnLst/>
              <a:rect l="l" t="t" r="r" b="b"/>
              <a:pathLst>
                <a:path w="344804" h="584200">
                  <a:moveTo>
                    <a:pt x="321983" y="0"/>
                  </a:moveTo>
                  <a:lnTo>
                    <a:pt x="22351" y="0"/>
                  </a:lnTo>
                  <a:lnTo>
                    <a:pt x="13673" y="1763"/>
                  </a:lnTo>
                  <a:lnTo>
                    <a:pt x="6565" y="6567"/>
                  </a:lnTo>
                  <a:lnTo>
                    <a:pt x="1763" y="13678"/>
                  </a:lnTo>
                  <a:lnTo>
                    <a:pt x="0" y="22364"/>
                  </a:lnTo>
                  <a:lnTo>
                    <a:pt x="0" y="561251"/>
                  </a:lnTo>
                  <a:lnTo>
                    <a:pt x="1763" y="569937"/>
                  </a:lnTo>
                  <a:lnTo>
                    <a:pt x="6565" y="577048"/>
                  </a:lnTo>
                  <a:lnTo>
                    <a:pt x="13673" y="581851"/>
                  </a:lnTo>
                  <a:lnTo>
                    <a:pt x="22351" y="583615"/>
                  </a:lnTo>
                  <a:lnTo>
                    <a:pt x="321983" y="583615"/>
                  </a:lnTo>
                  <a:lnTo>
                    <a:pt x="330669" y="581851"/>
                  </a:lnTo>
                  <a:lnTo>
                    <a:pt x="337780" y="577048"/>
                  </a:lnTo>
                  <a:lnTo>
                    <a:pt x="342583" y="569937"/>
                  </a:lnTo>
                  <a:lnTo>
                    <a:pt x="344347" y="561251"/>
                  </a:lnTo>
                  <a:lnTo>
                    <a:pt x="344347" y="22364"/>
                  </a:lnTo>
                  <a:lnTo>
                    <a:pt x="342583" y="13678"/>
                  </a:lnTo>
                  <a:lnTo>
                    <a:pt x="337780" y="6567"/>
                  </a:lnTo>
                  <a:lnTo>
                    <a:pt x="330669" y="1763"/>
                  </a:lnTo>
                  <a:lnTo>
                    <a:pt x="321983" y="0"/>
                  </a:lnTo>
                  <a:close/>
                </a:path>
              </a:pathLst>
            </a:custGeom>
            <a:solidFill>
              <a:srgbClr val="FFFFFF"/>
            </a:solidFill>
          </p:spPr>
          <p:txBody>
            <a:bodyPr wrap="square" lIns="0" tIns="0" rIns="0" bIns="0" rtlCol="0"/>
            <a:lstStyle/>
            <a:p>
              <a:endParaRPr dirty="0"/>
            </a:p>
          </p:txBody>
        </p:sp>
        <p:sp>
          <p:nvSpPr>
            <p:cNvPr id="177" name="object 177"/>
            <p:cNvSpPr/>
            <p:nvPr/>
          </p:nvSpPr>
          <p:spPr>
            <a:xfrm>
              <a:off x="5918683" y="3419782"/>
              <a:ext cx="344805" cy="584200"/>
            </a:xfrm>
            <a:custGeom>
              <a:avLst/>
              <a:gdLst/>
              <a:ahLst/>
              <a:cxnLst/>
              <a:rect l="l" t="t" r="r" b="b"/>
              <a:pathLst>
                <a:path w="344804" h="584200">
                  <a:moveTo>
                    <a:pt x="344347" y="561251"/>
                  </a:moveTo>
                  <a:lnTo>
                    <a:pt x="342583" y="569937"/>
                  </a:lnTo>
                  <a:lnTo>
                    <a:pt x="337780" y="577048"/>
                  </a:lnTo>
                  <a:lnTo>
                    <a:pt x="330669" y="581851"/>
                  </a:lnTo>
                  <a:lnTo>
                    <a:pt x="321983" y="583615"/>
                  </a:lnTo>
                  <a:lnTo>
                    <a:pt x="22351" y="583615"/>
                  </a:lnTo>
                  <a:lnTo>
                    <a:pt x="13673" y="581851"/>
                  </a:lnTo>
                  <a:lnTo>
                    <a:pt x="6565" y="577048"/>
                  </a:lnTo>
                  <a:lnTo>
                    <a:pt x="1763" y="569937"/>
                  </a:lnTo>
                  <a:lnTo>
                    <a:pt x="0" y="561251"/>
                  </a:lnTo>
                  <a:lnTo>
                    <a:pt x="0" y="22364"/>
                  </a:lnTo>
                  <a:lnTo>
                    <a:pt x="1763" y="13678"/>
                  </a:lnTo>
                  <a:lnTo>
                    <a:pt x="6565" y="6567"/>
                  </a:lnTo>
                  <a:lnTo>
                    <a:pt x="13673" y="1763"/>
                  </a:lnTo>
                  <a:lnTo>
                    <a:pt x="22351" y="0"/>
                  </a:lnTo>
                  <a:lnTo>
                    <a:pt x="321983" y="0"/>
                  </a:lnTo>
                  <a:lnTo>
                    <a:pt x="330669" y="1763"/>
                  </a:lnTo>
                  <a:lnTo>
                    <a:pt x="337780" y="6567"/>
                  </a:lnTo>
                  <a:lnTo>
                    <a:pt x="342583" y="13678"/>
                  </a:lnTo>
                  <a:lnTo>
                    <a:pt x="344347" y="22364"/>
                  </a:lnTo>
                  <a:lnTo>
                    <a:pt x="344347" y="561251"/>
                  </a:lnTo>
                  <a:close/>
                </a:path>
              </a:pathLst>
            </a:custGeom>
            <a:ln w="8343">
              <a:solidFill>
                <a:srgbClr val="4C4D4F"/>
              </a:solidFill>
            </a:ln>
          </p:spPr>
          <p:txBody>
            <a:bodyPr wrap="square" lIns="0" tIns="0" rIns="0" bIns="0" rtlCol="0"/>
            <a:lstStyle/>
            <a:p>
              <a:endParaRPr dirty="0"/>
            </a:p>
          </p:txBody>
        </p:sp>
        <p:sp>
          <p:nvSpPr>
            <p:cNvPr id="181" name="object 181"/>
            <p:cNvSpPr txBox="1"/>
            <p:nvPr/>
          </p:nvSpPr>
          <p:spPr>
            <a:xfrm>
              <a:off x="5929692" y="3428707"/>
              <a:ext cx="331408" cy="114775"/>
            </a:xfrm>
            <a:prstGeom prst="rect">
              <a:avLst/>
            </a:prstGeom>
            <a:noFill/>
          </p:spPr>
          <p:txBody>
            <a:bodyPr vert="horz" wrap="square" lIns="0" tIns="50165" rIns="0" bIns="0" rtlCol="0">
              <a:spAutoFit/>
            </a:bodyPr>
            <a:lstStyle/>
            <a:p>
              <a:pPr marL="78105" indent="-63500">
                <a:lnSpc>
                  <a:spcPts val="490"/>
                </a:lnSpc>
                <a:spcBef>
                  <a:spcPts val="395"/>
                </a:spcBef>
              </a:pPr>
              <a:r>
                <a:rPr sz="450" b="1" spc="-10" dirty="0">
                  <a:solidFill>
                    <a:srgbClr val="231F20"/>
                  </a:solidFill>
                  <a:latin typeface="ヒラギノUD角ゴ Std W5"/>
                  <a:cs typeface="ヒラギノUD角ゴ Std W5"/>
                </a:rPr>
                <a:t>○○○○</a:t>
              </a:r>
              <a:r>
                <a:rPr lang="ja-JP" altLang="en-US" sz="450" b="1" spc="-10" dirty="0">
                  <a:solidFill>
                    <a:srgbClr val="231F20"/>
                  </a:solidFill>
                  <a:latin typeface="ヒラギノUD角ゴ Std W5"/>
                  <a:cs typeface="ヒラギノUD角ゴ Std W5"/>
                </a:rPr>
                <a:t>機器</a:t>
              </a:r>
              <a:endParaRPr sz="450" dirty="0">
                <a:latin typeface="ヒラギノUD角ゴ Std W5"/>
                <a:cs typeface="ヒラギノUD角ゴ Std W5"/>
              </a:endParaRPr>
            </a:p>
          </p:txBody>
        </p:sp>
        <p:sp>
          <p:nvSpPr>
            <p:cNvPr id="182" name="object 182"/>
            <p:cNvSpPr txBox="1"/>
            <p:nvPr/>
          </p:nvSpPr>
          <p:spPr>
            <a:xfrm>
              <a:off x="5929692" y="3855903"/>
              <a:ext cx="331408" cy="104516"/>
            </a:xfrm>
            <a:prstGeom prst="rect">
              <a:avLst/>
            </a:prstGeom>
            <a:noFill/>
          </p:spPr>
          <p:txBody>
            <a:bodyPr vert="horz" wrap="square" lIns="0" tIns="34925" rIns="0" bIns="0" rtlCol="0">
              <a:spAutoFit/>
            </a:bodyPr>
            <a:lstStyle/>
            <a:p>
              <a:pPr marL="28575">
                <a:spcBef>
                  <a:spcPts val="275"/>
                </a:spcBef>
              </a:pPr>
              <a:r>
                <a:rPr sz="450" b="1" dirty="0">
                  <a:solidFill>
                    <a:srgbClr val="231F20"/>
                  </a:solidFill>
                  <a:latin typeface="ヒラギノUD角ゴ Std W5"/>
                  <a:cs typeface="ヒラギノUD角ゴ Std W5"/>
                </a:rPr>
                <a:t>効</a:t>
              </a:r>
              <a:r>
                <a:rPr sz="450" b="1" spc="-120" dirty="0">
                  <a:solidFill>
                    <a:srgbClr val="231F20"/>
                  </a:solidFill>
                  <a:latin typeface="ヒラギノUD角ゴ Std W5"/>
                  <a:cs typeface="ヒラギノUD角ゴ Std W5"/>
                </a:rPr>
                <a:t>能・効</a:t>
              </a:r>
              <a:r>
                <a:rPr lang="ja-JP" altLang="en-US" sz="450" b="1" dirty="0">
                  <a:solidFill>
                    <a:srgbClr val="231F20"/>
                  </a:solidFill>
                  <a:latin typeface="ヒラギノUD角ゴ Std W5"/>
                  <a:cs typeface="ヒラギノUD角ゴ Std W5"/>
                </a:rPr>
                <a:t>果</a:t>
              </a:r>
              <a:endParaRPr sz="450" dirty="0">
                <a:latin typeface="ヒラギノUD角ゴ Std W5"/>
                <a:cs typeface="ヒラギノUD角ゴ Std W5"/>
              </a:endParaRPr>
            </a:p>
          </p:txBody>
        </p:sp>
        <p:sp>
          <p:nvSpPr>
            <p:cNvPr id="184" name="object 184"/>
            <p:cNvSpPr txBox="1"/>
            <p:nvPr/>
          </p:nvSpPr>
          <p:spPr>
            <a:xfrm>
              <a:off x="5929692" y="3633777"/>
              <a:ext cx="224790" cy="102235"/>
            </a:xfrm>
            <a:prstGeom prst="rect">
              <a:avLst/>
            </a:prstGeom>
          </p:spPr>
          <p:txBody>
            <a:bodyPr vert="horz" wrap="square" lIns="0" tIns="12700" rIns="0" bIns="0" rtlCol="0">
              <a:spAutoFit/>
            </a:bodyPr>
            <a:lstStyle/>
            <a:p>
              <a:pPr marL="97155">
                <a:lnSpc>
                  <a:spcPct val="100000"/>
                </a:lnSpc>
                <a:spcBef>
                  <a:spcPts val="100"/>
                </a:spcBef>
              </a:pPr>
              <a:r>
                <a:rPr sz="500" b="1" spc="-15" dirty="0">
                  <a:solidFill>
                    <a:srgbClr val="F48473"/>
                  </a:solidFill>
                  <a:latin typeface="ヒラギノUD角ゴ Std W5"/>
                  <a:cs typeface="ヒラギノUD角ゴ Std W5"/>
                </a:rPr>
                <a:t>警告</a:t>
              </a:r>
              <a:endParaRPr sz="500" dirty="0">
                <a:latin typeface="ヒラギノUD角ゴ Std W5"/>
                <a:cs typeface="ヒラギノUD角ゴ Std W5"/>
              </a:endParaRPr>
            </a:p>
          </p:txBody>
        </p:sp>
        <p:sp>
          <p:nvSpPr>
            <p:cNvPr id="277" name="object 277"/>
            <p:cNvSpPr/>
            <p:nvPr/>
          </p:nvSpPr>
          <p:spPr>
            <a:xfrm>
              <a:off x="5953810" y="3629025"/>
              <a:ext cx="274320" cy="244359"/>
            </a:xfrm>
            <a:custGeom>
              <a:avLst/>
              <a:gdLst/>
              <a:ahLst/>
              <a:cxnLst/>
              <a:rect l="l" t="t" r="r" b="b"/>
              <a:pathLst>
                <a:path w="274320" h="246379">
                  <a:moveTo>
                    <a:pt x="274078" y="245973"/>
                  </a:moveTo>
                  <a:lnTo>
                    <a:pt x="0" y="245973"/>
                  </a:lnTo>
                  <a:lnTo>
                    <a:pt x="0" y="0"/>
                  </a:lnTo>
                  <a:lnTo>
                    <a:pt x="274078" y="0"/>
                  </a:lnTo>
                  <a:lnTo>
                    <a:pt x="274078" y="245973"/>
                  </a:lnTo>
                  <a:close/>
                </a:path>
              </a:pathLst>
            </a:custGeom>
            <a:ln w="6248">
              <a:solidFill>
                <a:srgbClr val="F48473"/>
              </a:solidFill>
            </a:ln>
          </p:spPr>
          <p:txBody>
            <a:bodyPr wrap="square" lIns="0" tIns="0" rIns="0" bIns="0" rtlCol="0"/>
            <a:lstStyle/>
            <a:p>
              <a:endParaRPr dirty="0"/>
            </a:p>
          </p:txBody>
        </p:sp>
        <p:sp>
          <p:nvSpPr>
            <p:cNvPr id="279" name="object 279"/>
            <p:cNvSpPr/>
            <p:nvPr/>
          </p:nvSpPr>
          <p:spPr>
            <a:xfrm>
              <a:off x="5986771" y="3748824"/>
              <a:ext cx="205200" cy="0"/>
            </a:xfrm>
            <a:custGeom>
              <a:avLst/>
              <a:gdLst/>
              <a:ahLst/>
              <a:cxnLst/>
              <a:rect l="l" t="t" r="r" b="b"/>
              <a:pathLst>
                <a:path w="149225">
                  <a:moveTo>
                    <a:pt x="0" y="0"/>
                  </a:moveTo>
                  <a:lnTo>
                    <a:pt x="149161" y="0"/>
                  </a:lnTo>
                </a:path>
              </a:pathLst>
            </a:custGeom>
            <a:ln w="6248">
              <a:solidFill>
                <a:srgbClr val="F48473"/>
              </a:solidFill>
              <a:prstDash val="sysDot"/>
            </a:ln>
          </p:spPr>
          <p:txBody>
            <a:bodyPr wrap="square" lIns="0" tIns="0" rIns="0" bIns="0" rtlCol="0"/>
            <a:lstStyle/>
            <a:p>
              <a:endParaRPr dirty="0"/>
            </a:p>
          </p:txBody>
        </p:sp>
        <p:sp>
          <p:nvSpPr>
            <p:cNvPr id="282" name="object 282"/>
            <p:cNvSpPr/>
            <p:nvPr/>
          </p:nvSpPr>
          <p:spPr>
            <a:xfrm>
              <a:off x="5986771" y="3790701"/>
              <a:ext cx="205200" cy="0"/>
            </a:xfrm>
            <a:custGeom>
              <a:avLst/>
              <a:gdLst/>
              <a:ahLst/>
              <a:cxnLst/>
              <a:rect l="l" t="t" r="r" b="b"/>
              <a:pathLst>
                <a:path w="149225">
                  <a:moveTo>
                    <a:pt x="0" y="0"/>
                  </a:moveTo>
                  <a:lnTo>
                    <a:pt x="149161" y="0"/>
                  </a:lnTo>
                </a:path>
              </a:pathLst>
            </a:custGeom>
            <a:ln w="6248">
              <a:solidFill>
                <a:srgbClr val="F48473"/>
              </a:solidFill>
              <a:prstDash val="sysDot"/>
            </a:ln>
          </p:spPr>
          <p:txBody>
            <a:bodyPr wrap="square" lIns="0" tIns="0" rIns="0" bIns="0" rtlCol="0"/>
            <a:lstStyle/>
            <a:p>
              <a:endParaRPr dirty="0"/>
            </a:p>
          </p:txBody>
        </p:sp>
        <p:sp>
          <p:nvSpPr>
            <p:cNvPr id="285" name="object 285"/>
            <p:cNvSpPr/>
            <p:nvPr/>
          </p:nvSpPr>
          <p:spPr>
            <a:xfrm>
              <a:off x="5986771" y="3832578"/>
              <a:ext cx="205200" cy="0"/>
            </a:xfrm>
            <a:custGeom>
              <a:avLst/>
              <a:gdLst/>
              <a:ahLst/>
              <a:cxnLst/>
              <a:rect l="l" t="t" r="r" b="b"/>
              <a:pathLst>
                <a:path w="149225">
                  <a:moveTo>
                    <a:pt x="0" y="0"/>
                  </a:moveTo>
                  <a:lnTo>
                    <a:pt x="149161" y="0"/>
                  </a:lnTo>
                </a:path>
              </a:pathLst>
            </a:custGeom>
            <a:ln w="6248">
              <a:solidFill>
                <a:srgbClr val="F48473"/>
              </a:solidFill>
              <a:prstDash val="sysDot"/>
            </a:ln>
          </p:spPr>
          <p:txBody>
            <a:bodyPr wrap="square" lIns="0" tIns="0" rIns="0" bIns="0" rtlCol="0"/>
            <a:lstStyle/>
            <a:p>
              <a:endParaRPr dirty="0"/>
            </a:p>
          </p:txBody>
        </p:sp>
      </p:grpSp>
      <p:grpSp>
        <p:nvGrpSpPr>
          <p:cNvPr id="6" name="グループ化 5">
            <a:extLst>
              <a:ext uri="{FF2B5EF4-FFF2-40B4-BE49-F238E27FC236}">
                <a16:creationId xmlns:a16="http://schemas.microsoft.com/office/drawing/2014/main" id="{3C0F5696-9211-4CA0-9713-A49A1DDA7031}"/>
              </a:ext>
            </a:extLst>
          </p:cNvPr>
          <p:cNvGrpSpPr/>
          <p:nvPr/>
        </p:nvGrpSpPr>
        <p:grpSpPr>
          <a:xfrm>
            <a:off x="3414191" y="3952514"/>
            <a:ext cx="1635125" cy="708937"/>
            <a:chOff x="3414191" y="3952514"/>
            <a:chExt cx="1635125" cy="708937"/>
          </a:xfrm>
        </p:grpSpPr>
        <p:sp>
          <p:nvSpPr>
            <p:cNvPr id="14" name="object 14"/>
            <p:cNvSpPr/>
            <p:nvPr/>
          </p:nvSpPr>
          <p:spPr>
            <a:xfrm>
              <a:off x="3414191" y="3997241"/>
              <a:ext cx="1126490" cy="664210"/>
            </a:xfrm>
            <a:custGeom>
              <a:avLst/>
              <a:gdLst/>
              <a:ahLst/>
              <a:cxnLst/>
              <a:rect l="l" t="t" r="r" b="b"/>
              <a:pathLst>
                <a:path w="1126489" h="664210">
                  <a:moveTo>
                    <a:pt x="0" y="0"/>
                  </a:moveTo>
                  <a:lnTo>
                    <a:pt x="0" y="516661"/>
                  </a:lnTo>
                  <a:lnTo>
                    <a:pt x="1126426" y="663701"/>
                  </a:lnTo>
                  <a:lnTo>
                    <a:pt x="1126426" y="102120"/>
                  </a:lnTo>
                  <a:lnTo>
                    <a:pt x="0" y="0"/>
                  </a:lnTo>
                  <a:close/>
                </a:path>
              </a:pathLst>
            </a:custGeom>
            <a:solidFill>
              <a:srgbClr val="FFFFFF"/>
            </a:solidFill>
          </p:spPr>
          <p:txBody>
            <a:bodyPr wrap="square" lIns="0" tIns="0" rIns="0" bIns="0" rtlCol="0"/>
            <a:lstStyle/>
            <a:p>
              <a:endParaRPr dirty="0"/>
            </a:p>
          </p:txBody>
        </p:sp>
        <p:sp>
          <p:nvSpPr>
            <p:cNvPr id="15" name="object 15"/>
            <p:cNvSpPr/>
            <p:nvPr/>
          </p:nvSpPr>
          <p:spPr>
            <a:xfrm>
              <a:off x="3414191" y="3997241"/>
              <a:ext cx="1126490" cy="664210"/>
            </a:xfrm>
            <a:custGeom>
              <a:avLst/>
              <a:gdLst/>
              <a:ahLst/>
              <a:cxnLst/>
              <a:rect l="l" t="t" r="r" b="b"/>
              <a:pathLst>
                <a:path w="1126489" h="664210">
                  <a:moveTo>
                    <a:pt x="1126426" y="663701"/>
                  </a:moveTo>
                  <a:lnTo>
                    <a:pt x="0" y="516661"/>
                  </a:lnTo>
                  <a:lnTo>
                    <a:pt x="0" y="0"/>
                  </a:lnTo>
                  <a:lnTo>
                    <a:pt x="1126426" y="102120"/>
                  </a:lnTo>
                  <a:lnTo>
                    <a:pt x="1126426" y="663701"/>
                  </a:lnTo>
                  <a:close/>
                </a:path>
              </a:pathLst>
            </a:custGeom>
            <a:ln w="11226">
              <a:solidFill>
                <a:srgbClr val="231F20"/>
              </a:solidFill>
            </a:ln>
          </p:spPr>
          <p:txBody>
            <a:bodyPr wrap="square" lIns="0" tIns="0" rIns="0" bIns="0" rtlCol="0"/>
            <a:lstStyle/>
            <a:p>
              <a:endParaRPr dirty="0"/>
            </a:p>
          </p:txBody>
        </p:sp>
        <p:sp>
          <p:nvSpPr>
            <p:cNvPr id="16" name="object 16"/>
            <p:cNvSpPr/>
            <p:nvPr/>
          </p:nvSpPr>
          <p:spPr>
            <a:xfrm>
              <a:off x="3414191" y="3952519"/>
              <a:ext cx="1635125" cy="708660"/>
            </a:xfrm>
            <a:custGeom>
              <a:avLst/>
              <a:gdLst/>
              <a:ahLst/>
              <a:cxnLst/>
              <a:rect l="l" t="t" r="r" b="b"/>
              <a:pathLst>
                <a:path w="1635125" h="708660">
                  <a:moveTo>
                    <a:pt x="1634845" y="98869"/>
                  </a:moveTo>
                  <a:lnTo>
                    <a:pt x="474141" y="0"/>
                  </a:lnTo>
                  <a:lnTo>
                    <a:pt x="0" y="44729"/>
                  </a:lnTo>
                  <a:lnTo>
                    <a:pt x="1126426" y="146850"/>
                  </a:lnTo>
                  <a:lnTo>
                    <a:pt x="1126426" y="708418"/>
                  </a:lnTo>
                  <a:lnTo>
                    <a:pt x="1634845" y="660450"/>
                  </a:lnTo>
                  <a:lnTo>
                    <a:pt x="1634845" y="98882"/>
                  </a:lnTo>
                  <a:close/>
                </a:path>
              </a:pathLst>
            </a:custGeom>
            <a:solidFill>
              <a:srgbClr val="FFFFFF"/>
            </a:solidFill>
          </p:spPr>
          <p:txBody>
            <a:bodyPr wrap="square" lIns="0" tIns="0" rIns="0" bIns="0" rtlCol="0"/>
            <a:lstStyle/>
            <a:p>
              <a:endParaRPr dirty="0"/>
            </a:p>
          </p:txBody>
        </p:sp>
        <p:sp>
          <p:nvSpPr>
            <p:cNvPr id="17" name="object 17"/>
            <p:cNvSpPr/>
            <p:nvPr/>
          </p:nvSpPr>
          <p:spPr>
            <a:xfrm>
              <a:off x="4540620" y="4051388"/>
              <a:ext cx="508634" cy="609600"/>
            </a:xfrm>
            <a:custGeom>
              <a:avLst/>
              <a:gdLst/>
              <a:ahLst/>
              <a:cxnLst/>
              <a:rect l="l" t="t" r="r" b="b"/>
              <a:pathLst>
                <a:path w="508635" h="609600">
                  <a:moveTo>
                    <a:pt x="508419" y="561581"/>
                  </a:moveTo>
                  <a:lnTo>
                    <a:pt x="508419" y="0"/>
                  </a:lnTo>
                  <a:lnTo>
                    <a:pt x="0" y="47980"/>
                  </a:lnTo>
                  <a:lnTo>
                    <a:pt x="0" y="609549"/>
                  </a:lnTo>
                  <a:lnTo>
                    <a:pt x="508419" y="561581"/>
                  </a:lnTo>
                  <a:close/>
                </a:path>
              </a:pathLst>
            </a:custGeom>
            <a:ln w="11226">
              <a:solidFill>
                <a:srgbClr val="231F20"/>
              </a:solidFill>
            </a:ln>
          </p:spPr>
          <p:txBody>
            <a:bodyPr wrap="square" lIns="0" tIns="0" rIns="0" bIns="0" rtlCol="0"/>
            <a:lstStyle/>
            <a:p>
              <a:endParaRPr dirty="0"/>
            </a:p>
          </p:txBody>
        </p:sp>
        <p:sp>
          <p:nvSpPr>
            <p:cNvPr id="18" name="object 18"/>
            <p:cNvSpPr/>
            <p:nvPr/>
          </p:nvSpPr>
          <p:spPr>
            <a:xfrm>
              <a:off x="4634771" y="4139119"/>
              <a:ext cx="351790" cy="156845"/>
            </a:xfrm>
            <a:custGeom>
              <a:avLst/>
              <a:gdLst/>
              <a:ahLst/>
              <a:cxnLst/>
              <a:rect l="l" t="t" r="r" b="b"/>
              <a:pathLst>
                <a:path w="351789" h="156845">
                  <a:moveTo>
                    <a:pt x="351612" y="69113"/>
                  </a:moveTo>
                  <a:lnTo>
                    <a:pt x="344942" y="40138"/>
                  </a:lnTo>
                  <a:lnTo>
                    <a:pt x="325959" y="17178"/>
                  </a:lnTo>
                  <a:lnTo>
                    <a:pt x="298035" y="2906"/>
                  </a:lnTo>
                  <a:lnTo>
                    <a:pt x="264540" y="0"/>
                  </a:lnTo>
                  <a:lnTo>
                    <a:pt x="215575" y="5107"/>
                  </a:lnTo>
                  <a:lnTo>
                    <a:pt x="166614" y="10217"/>
                  </a:lnTo>
                  <a:lnTo>
                    <a:pt x="117658" y="15326"/>
                  </a:lnTo>
                  <a:lnTo>
                    <a:pt x="68706" y="20434"/>
                  </a:lnTo>
                  <a:lnTo>
                    <a:pt x="41753" y="27750"/>
                  </a:lnTo>
                  <a:lnTo>
                    <a:pt x="20108" y="42486"/>
                  </a:lnTo>
                  <a:lnTo>
                    <a:pt x="5586" y="62877"/>
                  </a:lnTo>
                  <a:lnTo>
                    <a:pt x="0" y="87160"/>
                  </a:lnTo>
                  <a:lnTo>
                    <a:pt x="6670" y="116134"/>
                  </a:lnTo>
                  <a:lnTo>
                    <a:pt x="25653" y="139093"/>
                  </a:lnTo>
                  <a:lnTo>
                    <a:pt x="53581" y="153361"/>
                  </a:lnTo>
                  <a:lnTo>
                    <a:pt x="87083" y="156260"/>
                  </a:lnTo>
                  <a:lnTo>
                    <a:pt x="282917" y="135839"/>
                  </a:lnTo>
                  <a:lnTo>
                    <a:pt x="309869" y="128517"/>
                  </a:lnTo>
                  <a:lnTo>
                    <a:pt x="331509" y="113782"/>
                  </a:lnTo>
                  <a:lnTo>
                    <a:pt x="346027" y="93394"/>
                  </a:lnTo>
                  <a:lnTo>
                    <a:pt x="351612" y="69113"/>
                  </a:lnTo>
                  <a:close/>
                </a:path>
              </a:pathLst>
            </a:custGeom>
            <a:ln w="9906">
              <a:solidFill>
                <a:srgbClr val="F48473"/>
              </a:solidFill>
            </a:ln>
          </p:spPr>
          <p:txBody>
            <a:bodyPr wrap="square" lIns="0" tIns="0" rIns="0" bIns="0" rtlCol="0"/>
            <a:lstStyle/>
            <a:p>
              <a:endParaRPr dirty="0"/>
            </a:p>
          </p:txBody>
        </p:sp>
        <p:sp>
          <p:nvSpPr>
            <p:cNvPr id="19" name="object 19"/>
            <p:cNvSpPr/>
            <p:nvPr/>
          </p:nvSpPr>
          <p:spPr>
            <a:xfrm>
              <a:off x="3876434" y="4416084"/>
              <a:ext cx="318770" cy="140335"/>
            </a:xfrm>
            <a:custGeom>
              <a:avLst/>
              <a:gdLst/>
              <a:ahLst/>
              <a:cxnLst/>
              <a:rect l="l" t="t" r="r" b="b"/>
              <a:pathLst>
                <a:path w="318770" h="140335">
                  <a:moveTo>
                    <a:pt x="252984" y="140169"/>
                  </a:moveTo>
                  <a:lnTo>
                    <a:pt x="51079" y="115519"/>
                  </a:lnTo>
                  <a:lnTo>
                    <a:pt x="14605" y="96350"/>
                  </a:lnTo>
                  <a:lnTo>
                    <a:pt x="0" y="57835"/>
                  </a:lnTo>
                  <a:lnTo>
                    <a:pt x="5180" y="33793"/>
                  </a:lnTo>
                  <a:lnTo>
                    <a:pt x="19143" y="14716"/>
                  </a:lnTo>
                  <a:lnTo>
                    <a:pt x="39524" y="2739"/>
                  </a:lnTo>
                  <a:lnTo>
                    <a:pt x="63957" y="0"/>
                  </a:lnTo>
                  <a:lnTo>
                    <a:pt x="265874" y="20383"/>
                  </a:lnTo>
                  <a:lnTo>
                    <a:pt x="286568" y="26492"/>
                  </a:lnTo>
                  <a:lnTo>
                    <a:pt x="303145" y="39236"/>
                  </a:lnTo>
                  <a:lnTo>
                    <a:pt x="314155" y="57009"/>
                  </a:lnTo>
                  <a:lnTo>
                    <a:pt x="318147" y="78206"/>
                  </a:lnTo>
                  <a:lnTo>
                    <a:pt x="318147" y="82486"/>
                  </a:lnTo>
                  <a:lnTo>
                    <a:pt x="312837" y="106813"/>
                  </a:lnTo>
                  <a:lnTo>
                    <a:pt x="298557" y="126001"/>
                  </a:lnTo>
                  <a:lnTo>
                    <a:pt x="277781" y="137852"/>
                  </a:lnTo>
                  <a:lnTo>
                    <a:pt x="252984" y="140169"/>
                  </a:lnTo>
                  <a:close/>
                </a:path>
              </a:pathLst>
            </a:custGeom>
            <a:ln w="9906">
              <a:solidFill>
                <a:srgbClr val="F48473"/>
              </a:solidFill>
            </a:ln>
          </p:spPr>
          <p:txBody>
            <a:bodyPr wrap="square" lIns="0" tIns="0" rIns="0" bIns="0" rtlCol="0"/>
            <a:lstStyle/>
            <a:p>
              <a:endParaRPr dirty="0"/>
            </a:p>
          </p:txBody>
        </p:sp>
        <p:sp>
          <p:nvSpPr>
            <p:cNvPr id="20" name="object 20"/>
            <p:cNvSpPr/>
            <p:nvPr/>
          </p:nvSpPr>
          <p:spPr>
            <a:xfrm>
              <a:off x="3449173" y="4153155"/>
              <a:ext cx="318770" cy="140335"/>
            </a:xfrm>
            <a:custGeom>
              <a:avLst/>
              <a:gdLst/>
              <a:ahLst/>
              <a:cxnLst/>
              <a:rect l="l" t="t" r="r" b="b"/>
              <a:pathLst>
                <a:path w="318770" h="140335">
                  <a:moveTo>
                    <a:pt x="63944" y="0"/>
                  </a:moveTo>
                  <a:lnTo>
                    <a:pt x="39513" y="2734"/>
                  </a:lnTo>
                  <a:lnTo>
                    <a:pt x="19137" y="14709"/>
                  </a:lnTo>
                  <a:lnTo>
                    <a:pt x="5178" y="33786"/>
                  </a:lnTo>
                  <a:lnTo>
                    <a:pt x="0" y="57823"/>
                  </a:lnTo>
                  <a:lnTo>
                    <a:pt x="3880" y="78727"/>
                  </a:lnTo>
                  <a:lnTo>
                    <a:pt x="14603" y="96343"/>
                  </a:lnTo>
                  <a:lnTo>
                    <a:pt x="30791" y="109124"/>
                  </a:lnTo>
                  <a:lnTo>
                    <a:pt x="51066" y="115519"/>
                  </a:lnTo>
                  <a:lnTo>
                    <a:pt x="252984" y="140169"/>
                  </a:lnTo>
                  <a:lnTo>
                    <a:pt x="277776" y="137846"/>
                  </a:lnTo>
                  <a:lnTo>
                    <a:pt x="298553" y="125996"/>
                  </a:lnTo>
                  <a:lnTo>
                    <a:pt x="312836" y="106812"/>
                  </a:lnTo>
                  <a:lnTo>
                    <a:pt x="318147" y="82486"/>
                  </a:lnTo>
                  <a:lnTo>
                    <a:pt x="318147" y="78206"/>
                  </a:lnTo>
                  <a:lnTo>
                    <a:pt x="303141" y="39231"/>
                  </a:lnTo>
                  <a:lnTo>
                    <a:pt x="265874" y="20383"/>
                  </a:lnTo>
                  <a:lnTo>
                    <a:pt x="63944" y="0"/>
                  </a:lnTo>
                  <a:close/>
                </a:path>
              </a:pathLst>
            </a:custGeom>
            <a:solidFill>
              <a:srgbClr val="FABEAF"/>
            </a:solidFill>
          </p:spPr>
          <p:txBody>
            <a:bodyPr wrap="square" lIns="0" tIns="0" rIns="0" bIns="0" rtlCol="0"/>
            <a:lstStyle/>
            <a:p>
              <a:endParaRPr dirty="0"/>
            </a:p>
          </p:txBody>
        </p:sp>
        <p:sp>
          <p:nvSpPr>
            <p:cNvPr id="21" name="object 21"/>
            <p:cNvSpPr/>
            <p:nvPr/>
          </p:nvSpPr>
          <p:spPr>
            <a:xfrm>
              <a:off x="3463431" y="4057909"/>
              <a:ext cx="226695" cy="87630"/>
            </a:xfrm>
            <a:custGeom>
              <a:avLst/>
              <a:gdLst/>
              <a:ahLst/>
              <a:cxnLst/>
              <a:rect l="l" t="t" r="r" b="b"/>
              <a:pathLst>
                <a:path w="226695" h="87629">
                  <a:moveTo>
                    <a:pt x="0" y="0"/>
                  </a:moveTo>
                  <a:lnTo>
                    <a:pt x="0" y="62318"/>
                  </a:lnTo>
                  <a:lnTo>
                    <a:pt x="226250" y="87045"/>
                  </a:lnTo>
                  <a:lnTo>
                    <a:pt x="226250" y="24726"/>
                  </a:lnTo>
                  <a:lnTo>
                    <a:pt x="0" y="0"/>
                  </a:lnTo>
                  <a:close/>
                </a:path>
              </a:pathLst>
            </a:custGeom>
            <a:solidFill>
              <a:srgbClr val="AFB1B4"/>
            </a:solidFill>
          </p:spPr>
          <p:txBody>
            <a:bodyPr wrap="square" lIns="0" tIns="0" rIns="0" bIns="0" rtlCol="0"/>
            <a:lstStyle/>
            <a:p>
              <a:endParaRPr dirty="0"/>
            </a:p>
          </p:txBody>
        </p:sp>
        <p:sp>
          <p:nvSpPr>
            <p:cNvPr id="22" name="object 22"/>
            <p:cNvSpPr/>
            <p:nvPr/>
          </p:nvSpPr>
          <p:spPr>
            <a:xfrm>
              <a:off x="3457431" y="4294083"/>
              <a:ext cx="313055" cy="219075"/>
            </a:xfrm>
            <a:custGeom>
              <a:avLst/>
              <a:gdLst/>
              <a:ahLst/>
              <a:cxnLst/>
              <a:rect l="l" t="t" r="r" b="b"/>
              <a:pathLst>
                <a:path w="313054" h="219075">
                  <a:moveTo>
                    <a:pt x="312877" y="218973"/>
                  </a:moveTo>
                  <a:lnTo>
                    <a:pt x="0" y="174650"/>
                  </a:lnTo>
                  <a:lnTo>
                    <a:pt x="0" y="0"/>
                  </a:lnTo>
                  <a:lnTo>
                    <a:pt x="312877" y="35344"/>
                  </a:lnTo>
                  <a:lnTo>
                    <a:pt x="312877" y="218973"/>
                  </a:lnTo>
                  <a:close/>
                </a:path>
              </a:pathLst>
            </a:custGeom>
            <a:ln w="7924">
              <a:solidFill>
                <a:srgbClr val="414042"/>
              </a:solidFill>
            </a:ln>
          </p:spPr>
          <p:txBody>
            <a:bodyPr wrap="square" lIns="0" tIns="0" rIns="0" bIns="0" rtlCol="0"/>
            <a:lstStyle/>
            <a:p>
              <a:endParaRPr dirty="0"/>
            </a:p>
          </p:txBody>
        </p:sp>
        <p:sp>
          <p:nvSpPr>
            <p:cNvPr id="23" name="object 23"/>
            <p:cNvSpPr/>
            <p:nvPr/>
          </p:nvSpPr>
          <p:spPr>
            <a:xfrm>
              <a:off x="3457100" y="4356836"/>
              <a:ext cx="313055" cy="35560"/>
            </a:xfrm>
            <a:custGeom>
              <a:avLst/>
              <a:gdLst/>
              <a:ahLst/>
              <a:cxnLst/>
              <a:rect l="l" t="t" r="r" b="b"/>
              <a:pathLst>
                <a:path w="313054" h="35560">
                  <a:moveTo>
                    <a:pt x="0" y="0"/>
                  </a:moveTo>
                  <a:lnTo>
                    <a:pt x="312889" y="35344"/>
                  </a:lnTo>
                </a:path>
              </a:pathLst>
            </a:custGeom>
            <a:ln w="7924">
              <a:solidFill>
                <a:srgbClr val="414042"/>
              </a:solidFill>
            </a:ln>
          </p:spPr>
          <p:txBody>
            <a:bodyPr wrap="square" lIns="0" tIns="0" rIns="0" bIns="0" rtlCol="0"/>
            <a:lstStyle/>
            <a:p>
              <a:endParaRPr dirty="0"/>
            </a:p>
          </p:txBody>
        </p:sp>
        <p:sp>
          <p:nvSpPr>
            <p:cNvPr id="24" name="object 24"/>
            <p:cNvSpPr/>
            <p:nvPr/>
          </p:nvSpPr>
          <p:spPr>
            <a:xfrm>
              <a:off x="3457807" y="4410191"/>
              <a:ext cx="313055" cy="42545"/>
            </a:xfrm>
            <a:custGeom>
              <a:avLst/>
              <a:gdLst/>
              <a:ahLst/>
              <a:cxnLst/>
              <a:rect l="l" t="t" r="r" b="b"/>
              <a:pathLst>
                <a:path w="313054" h="42545">
                  <a:moveTo>
                    <a:pt x="0" y="0"/>
                  </a:moveTo>
                  <a:lnTo>
                    <a:pt x="312889" y="42087"/>
                  </a:lnTo>
                </a:path>
              </a:pathLst>
            </a:custGeom>
            <a:ln w="7924">
              <a:solidFill>
                <a:srgbClr val="414042"/>
              </a:solidFill>
            </a:ln>
          </p:spPr>
          <p:txBody>
            <a:bodyPr wrap="square" lIns="0" tIns="0" rIns="0" bIns="0" rtlCol="0"/>
            <a:lstStyle/>
            <a:p>
              <a:endParaRPr dirty="0"/>
            </a:p>
          </p:txBody>
        </p:sp>
        <p:sp>
          <p:nvSpPr>
            <p:cNvPr id="25" name="object 25"/>
            <p:cNvSpPr/>
            <p:nvPr/>
          </p:nvSpPr>
          <p:spPr>
            <a:xfrm>
              <a:off x="3551643" y="4305281"/>
              <a:ext cx="0" cy="177800"/>
            </a:xfrm>
            <a:custGeom>
              <a:avLst/>
              <a:gdLst/>
              <a:ahLst/>
              <a:cxnLst/>
              <a:rect l="l" t="t" r="r" b="b"/>
              <a:pathLst>
                <a:path h="177800">
                  <a:moveTo>
                    <a:pt x="0" y="0"/>
                  </a:moveTo>
                  <a:lnTo>
                    <a:pt x="0" y="177533"/>
                  </a:lnTo>
                </a:path>
              </a:pathLst>
            </a:custGeom>
            <a:ln w="7924">
              <a:solidFill>
                <a:srgbClr val="414042"/>
              </a:solidFill>
            </a:ln>
          </p:spPr>
          <p:txBody>
            <a:bodyPr wrap="square" lIns="0" tIns="0" rIns="0" bIns="0" rtlCol="0"/>
            <a:lstStyle/>
            <a:p>
              <a:endParaRPr dirty="0"/>
            </a:p>
          </p:txBody>
        </p:sp>
        <p:sp>
          <p:nvSpPr>
            <p:cNvPr id="26" name="object 26"/>
            <p:cNvSpPr/>
            <p:nvPr/>
          </p:nvSpPr>
          <p:spPr>
            <a:xfrm>
              <a:off x="3668217" y="3976616"/>
              <a:ext cx="1126490" cy="96520"/>
            </a:xfrm>
            <a:custGeom>
              <a:avLst/>
              <a:gdLst/>
              <a:ahLst/>
              <a:cxnLst/>
              <a:rect l="l" t="t" r="r" b="b"/>
              <a:pathLst>
                <a:path w="1126489" h="96520">
                  <a:moveTo>
                    <a:pt x="474154" y="0"/>
                  </a:moveTo>
                  <a:lnTo>
                    <a:pt x="0" y="44729"/>
                  </a:lnTo>
                  <a:lnTo>
                    <a:pt x="617880" y="96418"/>
                  </a:lnTo>
                  <a:lnTo>
                    <a:pt x="1126299" y="48463"/>
                  </a:lnTo>
                  <a:lnTo>
                    <a:pt x="474154" y="0"/>
                  </a:lnTo>
                  <a:close/>
                </a:path>
              </a:pathLst>
            </a:custGeom>
            <a:solidFill>
              <a:srgbClr val="FABEAF"/>
            </a:solidFill>
          </p:spPr>
          <p:txBody>
            <a:bodyPr wrap="square" lIns="0" tIns="0" rIns="0" bIns="0" rtlCol="0"/>
            <a:lstStyle/>
            <a:p>
              <a:endParaRPr dirty="0"/>
            </a:p>
          </p:txBody>
        </p:sp>
        <p:sp>
          <p:nvSpPr>
            <p:cNvPr id="27" name="object 27"/>
            <p:cNvSpPr/>
            <p:nvPr/>
          </p:nvSpPr>
          <p:spPr>
            <a:xfrm>
              <a:off x="3414191" y="3952514"/>
              <a:ext cx="1635125" cy="147320"/>
            </a:xfrm>
            <a:custGeom>
              <a:avLst/>
              <a:gdLst/>
              <a:ahLst/>
              <a:cxnLst/>
              <a:rect l="l" t="t" r="r" b="b"/>
              <a:pathLst>
                <a:path w="1635125" h="147320">
                  <a:moveTo>
                    <a:pt x="1126426" y="146850"/>
                  </a:moveTo>
                  <a:lnTo>
                    <a:pt x="0" y="44729"/>
                  </a:lnTo>
                  <a:lnTo>
                    <a:pt x="474141" y="0"/>
                  </a:lnTo>
                  <a:lnTo>
                    <a:pt x="1634845" y="98882"/>
                  </a:lnTo>
                  <a:lnTo>
                    <a:pt x="1126426" y="146850"/>
                  </a:lnTo>
                  <a:close/>
                </a:path>
              </a:pathLst>
            </a:custGeom>
            <a:ln w="11226">
              <a:solidFill>
                <a:srgbClr val="231F20"/>
              </a:solidFill>
            </a:ln>
          </p:spPr>
          <p:txBody>
            <a:bodyPr wrap="square" lIns="0" tIns="0" rIns="0" bIns="0" rtlCol="0"/>
            <a:lstStyle/>
            <a:p>
              <a:endParaRPr dirty="0"/>
            </a:p>
          </p:txBody>
        </p:sp>
        <p:sp>
          <p:nvSpPr>
            <p:cNvPr id="28" name="object 28"/>
            <p:cNvSpPr/>
            <p:nvPr/>
          </p:nvSpPr>
          <p:spPr>
            <a:xfrm>
              <a:off x="4688442" y="4315128"/>
              <a:ext cx="271780" cy="31115"/>
            </a:xfrm>
            <a:custGeom>
              <a:avLst/>
              <a:gdLst/>
              <a:ahLst/>
              <a:cxnLst/>
              <a:rect l="l" t="t" r="r" b="b"/>
              <a:pathLst>
                <a:path w="271779" h="31114">
                  <a:moveTo>
                    <a:pt x="271195" y="0"/>
                  </a:moveTo>
                  <a:lnTo>
                    <a:pt x="0" y="30695"/>
                  </a:lnTo>
                </a:path>
              </a:pathLst>
            </a:custGeom>
            <a:solidFill>
              <a:srgbClr val="FFFFFF"/>
            </a:solidFill>
          </p:spPr>
          <p:txBody>
            <a:bodyPr wrap="square" lIns="0" tIns="0" rIns="0" bIns="0" rtlCol="0"/>
            <a:lstStyle/>
            <a:p>
              <a:endParaRPr dirty="0"/>
            </a:p>
          </p:txBody>
        </p:sp>
        <p:sp>
          <p:nvSpPr>
            <p:cNvPr id="29" name="object 29"/>
            <p:cNvSpPr/>
            <p:nvPr/>
          </p:nvSpPr>
          <p:spPr>
            <a:xfrm>
              <a:off x="4688442" y="4315128"/>
              <a:ext cx="271780" cy="31115"/>
            </a:xfrm>
            <a:custGeom>
              <a:avLst/>
              <a:gdLst/>
              <a:ahLst/>
              <a:cxnLst/>
              <a:rect l="l" t="t" r="r" b="b"/>
              <a:pathLst>
                <a:path w="271779" h="31114">
                  <a:moveTo>
                    <a:pt x="0" y="30695"/>
                  </a:moveTo>
                  <a:lnTo>
                    <a:pt x="271195" y="0"/>
                  </a:lnTo>
                </a:path>
              </a:pathLst>
            </a:custGeom>
            <a:ln w="11226">
              <a:solidFill>
                <a:srgbClr val="414042"/>
              </a:solidFill>
            </a:ln>
          </p:spPr>
          <p:txBody>
            <a:bodyPr wrap="square" lIns="0" tIns="0" rIns="0" bIns="0" rtlCol="0"/>
            <a:lstStyle/>
            <a:p>
              <a:endParaRPr dirty="0"/>
            </a:p>
          </p:txBody>
        </p:sp>
        <p:sp>
          <p:nvSpPr>
            <p:cNvPr id="30" name="object 30"/>
            <p:cNvSpPr/>
            <p:nvPr/>
          </p:nvSpPr>
          <p:spPr>
            <a:xfrm>
              <a:off x="4228091" y="4367180"/>
              <a:ext cx="258445" cy="26034"/>
            </a:xfrm>
            <a:custGeom>
              <a:avLst/>
              <a:gdLst/>
              <a:ahLst/>
              <a:cxnLst/>
              <a:rect l="l" t="t" r="r" b="b"/>
              <a:pathLst>
                <a:path w="258445" h="26035">
                  <a:moveTo>
                    <a:pt x="0" y="0"/>
                  </a:moveTo>
                  <a:lnTo>
                    <a:pt x="258267" y="26022"/>
                  </a:lnTo>
                </a:path>
              </a:pathLst>
            </a:custGeom>
            <a:solidFill>
              <a:srgbClr val="FFFFFF"/>
            </a:solidFill>
          </p:spPr>
          <p:txBody>
            <a:bodyPr wrap="square" lIns="0" tIns="0" rIns="0" bIns="0" rtlCol="0"/>
            <a:lstStyle/>
            <a:p>
              <a:endParaRPr dirty="0"/>
            </a:p>
          </p:txBody>
        </p:sp>
        <p:sp>
          <p:nvSpPr>
            <p:cNvPr id="31" name="object 31"/>
            <p:cNvSpPr/>
            <p:nvPr/>
          </p:nvSpPr>
          <p:spPr>
            <a:xfrm>
              <a:off x="4228091" y="4367180"/>
              <a:ext cx="258445" cy="26034"/>
            </a:xfrm>
            <a:custGeom>
              <a:avLst/>
              <a:gdLst/>
              <a:ahLst/>
              <a:cxnLst/>
              <a:rect l="l" t="t" r="r" b="b"/>
              <a:pathLst>
                <a:path w="258445" h="26035">
                  <a:moveTo>
                    <a:pt x="-5613" y="13011"/>
                  </a:moveTo>
                  <a:lnTo>
                    <a:pt x="263880" y="13011"/>
                  </a:lnTo>
                </a:path>
              </a:pathLst>
            </a:custGeom>
            <a:ln w="37249">
              <a:solidFill>
                <a:srgbClr val="414042"/>
              </a:solidFill>
            </a:ln>
          </p:spPr>
          <p:txBody>
            <a:bodyPr wrap="square" lIns="0" tIns="0" rIns="0" bIns="0" rtlCol="0"/>
            <a:lstStyle/>
            <a:p>
              <a:endParaRPr dirty="0"/>
            </a:p>
          </p:txBody>
        </p:sp>
        <p:sp>
          <p:nvSpPr>
            <p:cNvPr id="32" name="object 32"/>
            <p:cNvSpPr/>
            <p:nvPr/>
          </p:nvSpPr>
          <p:spPr>
            <a:xfrm>
              <a:off x="3908183" y="4134586"/>
              <a:ext cx="582295" cy="458470"/>
            </a:xfrm>
            <a:custGeom>
              <a:avLst/>
              <a:gdLst/>
              <a:ahLst/>
              <a:cxnLst/>
              <a:rect l="l" t="t" r="r" b="b"/>
              <a:pathLst>
                <a:path w="582295" h="458470">
                  <a:moveTo>
                    <a:pt x="238912" y="24117"/>
                  </a:moveTo>
                  <a:lnTo>
                    <a:pt x="0" y="0"/>
                  </a:lnTo>
                  <a:lnTo>
                    <a:pt x="0" y="167398"/>
                  </a:lnTo>
                  <a:lnTo>
                    <a:pt x="238912" y="191516"/>
                  </a:lnTo>
                  <a:lnTo>
                    <a:pt x="238912" y="24117"/>
                  </a:lnTo>
                  <a:close/>
                </a:path>
                <a:path w="582295" h="458470">
                  <a:moveTo>
                    <a:pt x="581812" y="408698"/>
                  </a:moveTo>
                  <a:lnTo>
                    <a:pt x="556552" y="367322"/>
                  </a:lnTo>
                  <a:lnTo>
                    <a:pt x="378472" y="346125"/>
                  </a:lnTo>
                  <a:lnTo>
                    <a:pt x="358927" y="348322"/>
                  </a:lnTo>
                  <a:lnTo>
                    <a:pt x="342620" y="357898"/>
                  </a:lnTo>
                  <a:lnTo>
                    <a:pt x="331444" y="373164"/>
                  </a:lnTo>
                  <a:lnTo>
                    <a:pt x="327304" y="392391"/>
                  </a:lnTo>
                  <a:lnTo>
                    <a:pt x="330403" y="409105"/>
                  </a:lnTo>
                  <a:lnTo>
                    <a:pt x="338975" y="423202"/>
                  </a:lnTo>
                  <a:lnTo>
                    <a:pt x="351929" y="433425"/>
                  </a:lnTo>
                  <a:lnTo>
                    <a:pt x="368160" y="438531"/>
                  </a:lnTo>
                  <a:lnTo>
                    <a:pt x="529691" y="458266"/>
                  </a:lnTo>
                  <a:lnTo>
                    <a:pt x="549516" y="456412"/>
                  </a:lnTo>
                  <a:lnTo>
                    <a:pt x="566140" y="446925"/>
                  </a:lnTo>
                  <a:lnTo>
                    <a:pt x="577557" y="431571"/>
                  </a:lnTo>
                  <a:lnTo>
                    <a:pt x="581812" y="412115"/>
                  </a:lnTo>
                  <a:lnTo>
                    <a:pt x="581812" y="408698"/>
                  </a:lnTo>
                  <a:close/>
                </a:path>
                <a:path w="582295" h="458470">
                  <a:moveTo>
                    <a:pt x="582269" y="61226"/>
                  </a:moveTo>
                  <a:lnTo>
                    <a:pt x="264121" y="29108"/>
                  </a:lnTo>
                  <a:lnTo>
                    <a:pt x="264121" y="196507"/>
                  </a:lnTo>
                  <a:lnTo>
                    <a:pt x="582269" y="228625"/>
                  </a:lnTo>
                  <a:lnTo>
                    <a:pt x="582269" y="61226"/>
                  </a:lnTo>
                  <a:close/>
                </a:path>
              </a:pathLst>
            </a:custGeom>
            <a:solidFill>
              <a:srgbClr val="414042"/>
            </a:solidFill>
          </p:spPr>
          <p:txBody>
            <a:bodyPr wrap="square" lIns="0" tIns="0" rIns="0" bIns="0" rtlCol="0"/>
            <a:lstStyle/>
            <a:p>
              <a:endParaRPr dirty="0"/>
            </a:p>
          </p:txBody>
        </p:sp>
        <p:sp>
          <p:nvSpPr>
            <p:cNvPr id="33" name="object 33"/>
            <p:cNvSpPr/>
            <p:nvPr/>
          </p:nvSpPr>
          <p:spPr>
            <a:xfrm>
              <a:off x="4665609" y="4440502"/>
              <a:ext cx="314325" cy="52069"/>
            </a:xfrm>
            <a:custGeom>
              <a:avLst/>
              <a:gdLst/>
              <a:ahLst/>
              <a:cxnLst/>
              <a:rect l="l" t="t" r="r" b="b"/>
              <a:pathLst>
                <a:path w="314325" h="52070">
                  <a:moveTo>
                    <a:pt x="292569" y="0"/>
                  </a:moveTo>
                  <a:lnTo>
                    <a:pt x="313931" y="8889"/>
                  </a:lnTo>
                  <a:lnTo>
                    <a:pt x="0" y="26479"/>
                  </a:lnTo>
                  <a:lnTo>
                    <a:pt x="19786" y="17538"/>
                  </a:lnTo>
                  <a:lnTo>
                    <a:pt x="39355" y="28129"/>
                  </a:lnTo>
                  <a:lnTo>
                    <a:pt x="70384" y="40524"/>
                  </a:lnTo>
                  <a:lnTo>
                    <a:pt x="111446" y="49915"/>
                  </a:lnTo>
                  <a:lnTo>
                    <a:pt x="161112" y="51498"/>
                  </a:lnTo>
                  <a:lnTo>
                    <a:pt x="208314" y="43171"/>
                  </a:lnTo>
                  <a:lnTo>
                    <a:pt x="246419" y="28782"/>
                  </a:lnTo>
                  <a:lnTo>
                    <a:pt x="274735" y="12877"/>
                  </a:lnTo>
                  <a:lnTo>
                    <a:pt x="292569" y="0"/>
                  </a:lnTo>
                  <a:close/>
                </a:path>
              </a:pathLst>
            </a:custGeom>
            <a:solidFill>
              <a:srgbClr val="FFFFFF"/>
            </a:solidFill>
          </p:spPr>
          <p:txBody>
            <a:bodyPr wrap="square" lIns="0" tIns="0" rIns="0" bIns="0" rtlCol="0"/>
            <a:lstStyle/>
            <a:p>
              <a:endParaRPr dirty="0"/>
            </a:p>
          </p:txBody>
        </p:sp>
        <p:sp>
          <p:nvSpPr>
            <p:cNvPr id="34" name="object 34"/>
            <p:cNvSpPr/>
            <p:nvPr/>
          </p:nvSpPr>
          <p:spPr>
            <a:xfrm>
              <a:off x="4665609" y="4440502"/>
              <a:ext cx="314325" cy="52069"/>
            </a:xfrm>
            <a:custGeom>
              <a:avLst/>
              <a:gdLst/>
              <a:ahLst/>
              <a:cxnLst/>
              <a:rect l="l" t="t" r="r" b="b"/>
              <a:pathLst>
                <a:path w="314325" h="52070">
                  <a:moveTo>
                    <a:pt x="0" y="26479"/>
                  </a:moveTo>
                  <a:lnTo>
                    <a:pt x="7175" y="23228"/>
                  </a:lnTo>
                  <a:lnTo>
                    <a:pt x="15278" y="19570"/>
                  </a:lnTo>
                  <a:lnTo>
                    <a:pt x="19786" y="17538"/>
                  </a:lnTo>
                  <a:lnTo>
                    <a:pt x="39355" y="28129"/>
                  </a:lnTo>
                  <a:lnTo>
                    <a:pt x="70384" y="40524"/>
                  </a:lnTo>
                  <a:lnTo>
                    <a:pt x="111446" y="49915"/>
                  </a:lnTo>
                  <a:lnTo>
                    <a:pt x="161112" y="51498"/>
                  </a:lnTo>
                  <a:lnTo>
                    <a:pt x="208314" y="43171"/>
                  </a:lnTo>
                  <a:lnTo>
                    <a:pt x="246419" y="28782"/>
                  </a:lnTo>
                  <a:lnTo>
                    <a:pt x="274735" y="12877"/>
                  </a:lnTo>
                  <a:lnTo>
                    <a:pt x="292569" y="0"/>
                  </a:lnTo>
                  <a:lnTo>
                    <a:pt x="304330" y="4889"/>
                  </a:lnTo>
                  <a:lnTo>
                    <a:pt x="305358" y="5321"/>
                  </a:lnTo>
                  <a:lnTo>
                    <a:pt x="313931" y="8889"/>
                  </a:lnTo>
                </a:path>
              </a:pathLst>
            </a:custGeom>
            <a:ln w="11226">
              <a:solidFill>
                <a:srgbClr val="231F20"/>
              </a:solidFill>
            </a:ln>
          </p:spPr>
          <p:txBody>
            <a:bodyPr wrap="square" lIns="0" tIns="0" rIns="0" bIns="0" rtlCol="0"/>
            <a:lstStyle/>
            <a:p>
              <a:endParaRPr dirty="0"/>
            </a:p>
          </p:txBody>
        </p:sp>
        <p:sp>
          <p:nvSpPr>
            <p:cNvPr id="35" name="object 35"/>
            <p:cNvSpPr/>
            <p:nvPr/>
          </p:nvSpPr>
          <p:spPr>
            <a:xfrm>
              <a:off x="4685390" y="4408826"/>
              <a:ext cx="273050" cy="49530"/>
            </a:xfrm>
            <a:custGeom>
              <a:avLst/>
              <a:gdLst/>
              <a:ahLst/>
              <a:cxnLst/>
              <a:rect l="l" t="t" r="r" b="b"/>
              <a:pathLst>
                <a:path w="273050" h="49529">
                  <a:moveTo>
                    <a:pt x="0" y="49213"/>
                  </a:moveTo>
                  <a:lnTo>
                    <a:pt x="4173" y="43454"/>
                  </a:lnTo>
                  <a:lnTo>
                    <a:pt x="7878" y="37345"/>
                  </a:lnTo>
                  <a:lnTo>
                    <a:pt x="11753" y="31008"/>
                  </a:lnTo>
                  <a:lnTo>
                    <a:pt x="59155" y="8365"/>
                  </a:lnTo>
                  <a:lnTo>
                    <a:pt x="138861" y="864"/>
                  </a:lnTo>
                  <a:lnTo>
                    <a:pt x="174218" y="0"/>
                  </a:lnTo>
                  <a:lnTo>
                    <a:pt x="205671" y="841"/>
                  </a:lnTo>
                  <a:lnTo>
                    <a:pt x="249783" y="10313"/>
                  </a:lnTo>
                  <a:lnTo>
                    <a:pt x="269832" y="27365"/>
                  </a:lnTo>
                  <a:lnTo>
                    <a:pt x="272783" y="31675"/>
                  </a:lnTo>
                </a:path>
              </a:pathLst>
            </a:custGeom>
            <a:ln w="11226">
              <a:solidFill>
                <a:srgbClr val="231F20"/>
              </a:solidFill>
            </a:ln>
          </p:spPr>
          <p:txBody>
            <a:bodyPr wrap="square" lIns="0" tIns="0" rIns="0" bIns="0" rtlCol="0"/>
            <a:lstStyle/>
            <a:p>
              <a:endParaRPr dirty="0"/>
            </a:p>
          </p:txBody>
        </p:sp>
        <p:sp>
          <p:nvSpPr>
            <p:cNvPr id="36" name="object 36"/>
            <p:cNvSpPr/>
            <p:nvPr/>
          </p:nvSpPr>
          <p:spPr>
            <a:xfrm>
              <a:off x="4625434" y="4477251"/>
              <a:ext cx="21590" cy="10795"/>
            </a:xfrm>
            <a:custGeom>
              <a:avLst/>
              <a:gdLst/>
              <a:ahLst/>
              <a:cxnLst/>
              <a:rect l="l" t="t" r="r" b="b"/>
              <a:pathLst>
                <a:path w="21589" h="10795">
                  <a:moveTo>
                    <a:pt x="21361" y="0"/>
                  </a:moveTo>
                  <a:lnTo>
                    <a:pt x="0" y="10401"/>
                  </a:lnTo>
                </a:path>
              </a:pathLst>
            </a:custGeom>
            <a:solidFill>
              <a:srgbClr val="FFFFFF"/>
            </a:solidFill>
          </p:spPr>
          <p:txBody>
            <a:bodyPr wrap="square" lIns="0" tIns="0" rIns="0" bIns="0" rtlCol="0"/>
            <a:lstStyle/>
            <a:p>
              <a:endParaRPr dirty="0"/>
            </a:p>
          </p:txBody>
        </p:sp>
        <p:sp>
          <p:nvSpPr>
            <p:cNvPr id="37" name="object 37"/>
            <p:cNvSpPr/>
            <p:nvPr/>
          </p:nvSpPr>
          <p:spPr>
            <a:xfrm>
              <a:off x="4625434" y="4477251"/>
              <a:ext cx="21590" cy="10795"/>
            </a:xfrm>
            <a:custGeom>
              <a:avLst/>
              <a:gdLst/>
              <a:ahLst/>
              <a:cxnLst/>
              <a:rect l="l" t="t" r="r" b="b"/>
              <a:pathLst>
                <a:path w="21589" h="10795">
                  <a:moveTo>
                    <a:pt x="21361" y="0"/>
                  </a:moveTo>
                  <a:lnTo>
                    <a:pt x="0" y="10401"/>
                  </a:lnTo>
                </a:path>
              </a:pathLst>
            </a:custGeom>
            <a:ln w="11226">
              <a:solidFill>
                <a:srgbClr val="231F20"/>
              </a:solidFill>
            </a:ln>
          </p:spPr>
          <p:txBody>
            <a:bodyPr wrap="square" lIns="0" tIns="0" rIns="0" bIns="0" rtlCol="0"/>
            <a:lstStyle/>
            <a:p>
              <a:endParaRPr dirty="0"/>
            </a:p>
          </p:txBody>
        </p:sp>
        <p:sp>
          <p:nvSpPr>
            <p:cNvPr id="38" name="object 38"/>
            <p:cNvSpPr/>
            <p:nvPr/>
          </p:nvSpPr>
          <p:spPr>
            <a:xfrm>
              <a:off x="4585510" y="4497082"/>
              <a:ext cx="21590" cy="10795"/>
            </a:xfrm>
            <a:custGeom>
              <a:avLst/>
              <a:gdLst/>
              <a:ahLst/>
              <a:cxnLst/>
              <a:rect l="l" t="t" r="r" b="b"/>
              <a:pathLst>
                <a:path w="21589" h="10795">
                  <a:moveTo>
                    <a:pt x="21374" y="0"/>
                  </a:moveTo>
                  <a:lnTo>
                    <a:pt x="0" y="10401"/>
                  </a:lnTo>
                </a:path>
              </a:pathLst>
            </a:custGeom>
            <a:solidFill>
              <a:srgbClr val="FFFFFF"/>
            </a:solidFill>
          </p:spPr>
          <p:txBody>
            <a:bodyPr wrap="square" lIns="0" tIns="0" rIns="0" bIns="0" rtlCol="0"/>
            <a:lstStyle/>
            <a:p>
              <a:endParaRPr dirty="0"/>
            </a:p>
          </p:txBody>
        </p:sp>
        <p:sp>
          <p:nvSpPr>
            <p:cNvPr id="39" name="object 39"/>
            <p:cNvSpPr/>
            <p:nvPr/>
          </p:nvSpPr>
          <p:spPr>
            <a:xfrm>
              <a:off x="4585510" y="4497082"/>
              <a:ext cx="21590" cy="10795"/>
            </a:xfrm>
            <a:custGeom>
              <a:avLst/>
              <a:gdLst/>
              <a:ahLst/>
              <a:cxnLst/>
              <a:rect l="l" t="t" r="r" b="b"/>
              <a:pathLst>
                <a:path w="21589" h="10795">
                  <a:moveTo>
                    <a:pt x="21374" y="0"/>
                  </a:moveTo>
                  <a:lnTo>
                    <a:pt x="0" y="10401"/>
                  </a:lnTo>
                </a:path>
              </a:pathLst>
            </a:custGeom>
            <a:ln w="11226">
              <a:solidFill>
                <a:srgbClr val="231F20"/>
              </a:solidFill>
            </a:ln>
          </p:spPr>
          <p:txBody>
            <a:bodyPr wrap="square" lIns="0" tIns="0" rIns="0" bIns="0" rtlCol="0"/>
            <a:lstStyle/>
            <a:p>
              <a:endParaRPr dirty="0"/>
            </a:p>
          </p:txBody>
        </p:sp>
        <p:sp>
          <p:nvSpPr>
            <p:cNvPr id="40" name="object 40"/>
            <p:cNvSpPr/>
            <p:nvPr/>
          </p:nvSpPr>
          <p:spPr>
            <a:xfrm>
              <a:off x="4545153" y="4517199"/>
              <a:ext cx="21590" cy="10795"/>
            </a:xfrm>
            <a:custGeom>
              <a:avLst/>
              <a:gdLst/>
              <a:ahLst/>
              <a:cxnLst/>
              <a:rect l="l" t="t" r="r" b="b"/>
              <a:pathLst>
                <a:path w="21589" h="10795">
                  <a:moveTo>
                    <a:pt x="21374" y="0"/>
                  </a:moveTo>
                  <a:lnTo>
                    <a:pt x="0" y="10401"/>
                  </a:lnTo>
                </a:path>
              </a:pathLst>
            </a:custGeom>
            <a:solidFill>
              <a:srgbClr val="FFFFFF"/>
            </a:solidFill>
          </p:spPr>
          <p:txBody>
            <a:bodyPr wrap="square" lIns="0" tIns="0" rIns="0" bIns="0" rtlCol="0"/>
            <a:lstStyle/>
            <a:p>
              <a:endParaRPr dirty="0"/>
            </a:p>
          </p:txBody>
        </p:sp>
        <p:sp>
          <p:nvSpPr>
            <p:cNvPr id="41" name="object 41"/>
            <p:cNvSpPr/>
            <p:nvPr/>
          </p:nvSpPr>
          <p:spPr>
            <a:xfrm>
              <a:off x="4545153" y="4517199"/>
              <a:ext cx="21590" cy="10795"/>
            </a:xfrm>
            <a:custGeom>
              <a:avLst/>
              <a:gdLst/>
              <a:ahLst/>
              <a:cxnLst/>
              <a:rect l="l" t="t" r="r" b="b"/>
              <a:pathLst>
                <a:path w="21589" h="10795">
                  <a:moveTo>
                    <a:pt x="21374" y="0"/>
                  </a:moveTo>
                  <a:lnTo>
                    <a:pt x="0" y="10401"/>
                  </a:lnTo>
                </a:path>
              </a:pathLst>
            </a:custGeom>
            <a:ln w="11226">
              <a:solidFill>
                <a:srgbClr val="231F20"/>
              </a:solidFill>
            </a:ln>
          </p:spPr>
          <p:txBody>
            <a:bodyPr wrap="square" lIns="0" tIns="0" rIns="0" bIns="0" rtlCol="0"/>
            <a:lstStyle/>
            <a:p>
              <a:endParaRPr dirty="0"/>
            </a:p>
          </p:txBody>
        </p:sp>
        <p:sp>
          <p:nvSpPr>
            <p:cNvPr id="42" name="object 42"/>
            <p:cNvSpPr/>
            <p:nvPr/>
          </p:nvSpPr>
          <p:spPr>
            <a:xfrm>
              <a:off x="4998450" y="4458858"/>
              <a:ext cx="20320" cy="8890"/>
            </a:xfrm>
            <a:custGeom>
              <a:avLst/>
              <a:gdLst/>
              <a:ahLst/>
              <a:cxnLst/>
              <a:rect l="l" t="t" r="r" b="b"/>
              <a:pathLst>
                <a:path w="20320" h="8889">
                  <a:moveTo>
                    <a:pt x="0" y="0"/>
                  </a:moveTo>
                  <a:lnTo>
                    <a:pt x="19723" y="8763"/>
                  </a:lnTo>
                </a:path>
              </a:pathLst>
            </a:custGeom>
            <a:solidFill>
              <a:srgbClr val="FFFFFF"/>
            </a:solidFill>
          </p:spPr>
          <p:txBody>
            <a:bodyPr wrap="square" lIns="0" tIns="0" rIns="0" bIns="0" rtlCol="0"/>
            <a:lstStyle/>
            <a:p>
              <a:endParaRPr dirty="0"/>
            </a:p>
          </p:txBody>
        </p:sp>
        <p:sp>
          <p:nvSpPr>
            <p:cNvPr id="43" name="object 43"/>
            <p:cNvSpPr/>
            <p:nvPr/>
          </p:nvSpPr>
          <p:spPr>
            <a:xfrm>
              <a:off x="4998450" y="4458858"/>
              <a:ext cx="20320" cy="8890"/>
            </a:xfrm>
            <a:custGeom>
              <a:avLst/>
              <a:gdLst/>
              <a:ahLst/>
              <a:cxnLst/>
              <a:rect l="l" t="t" r="r" b="b"/>
              <a:pathLst>
                <a:path w="20320" h="8889">
                  <a:moveTo>
                    <a:pt x="0" y="0"/>
                  </a:moveTo>
                  <a:lnTo>
                    <a:pt x="19723" y="8763"/>
                  </a:lnTo>
                </a:path>
              </a:pathLst>
            </a:custGeom>
            <a:ln w="11226">
              <a:solidFill>
                <a:srgbClr val="231F20"/>
              </a:solidFill>
            </a:ln>
          </p:spPr>
          <p:txBody>
            <a:bodyPr wrap="square" lIns="0" tIns="0" rIns="0" bIns="0" rtlCol="0"/>
            <a:lstStyle/>
            <a:p>
              <a:endParaRPr dirty="0"/>
            </a:p>
          </p:txBody>
        </p:sp>
        <p:sp>
          <p:nvSpPr>
            <p:cNvPr id="44" name="object 44"/>
            <p:cNvSpPr/>
            <p:nvPr/>
          </p:nvSpPr>
          <p:spPr>
            <a:xfrm>
              <a:off x="5036649" y="4475838"/>
              <a:ext cx="10795" cy="5080"/>
            </a:xfrm>
            <a:custGeom>
              <a:avLst/>
              <a:gdLst/>
              <a:ahLst/>
              <a:cxnLst/>
              <a:rect l="l" t="t" r="r" b="b"/>
              <a:pathLst>
                <a:path w="10795" h="5079">
                  <a:moveTo>
                    <a:pt x="0" y="0"/>
                  </a:moveTo>
                  <a:lnTo>
                    <a:pt x="10642" y="4724"/>
                  </a:lnTo>
                </a:path>
              </a:pathLst>
            </a:custGeom>
            <a:solidFill>
              <a:srgbClr val="FFFFFF"/>
            </a:solidFill>
          </p:spPr>
          <p:txBody>
            <a:bodyPr wrap="square" lIns="0" tIns="0" rIns="0" bIns="0" rtlCol="0"/>
            <a:lstStyle/>
            <a:p>
              <a:endParaRPr dirty="0"/>
            </a:p>
          </p:txBody>
        </p:sp>
        <p:sp>
          <p:nvSpPr>
            <p:cNvPr id="45" name="object 45"/>
            <p:cNvSpPr/>
            <p:nvPr/>
          </p:nvSpPr>
          <p:spPr>
            <a:xfrm>
              <a:off x="5036649" y="4475838"/>
              <a:ext cx="10795" cy="5080"/>
            </a:xfrm>
            <a:custGeom>
              <a:avLst/>
              <a:gdLst/>
              <a:ahLst/>
              <a:cxnLst/>
              <a:rect l="l" t="t" r="r" b="b"/>
              <a:pathLst>
                <a:path w="10795" h="5079">
                  <a:moveTo>
                    <a:pt x="0" y="0"/>
                  </a:moveTo>
                  <a:lnTo>
                    <a:pt x="10642" y="4724"/>
                  </a:lnTo>
                </a:path>
              </a:pathLst>
            </a:custGeom>
            <a:ln w="11226">
              <a:solidFill>
                <a:srgbClr val="231F20"/>
              </a:solidFill>
            </a:ln>
          </p:spPr>
          <p:txBody>
            <a:bodyPr wrap="square" lIns="0" tIns="0" rIns="0" bIns="0" rtlCol="0"/>
            <a:lstStyle/>
            <a:p>
              <a:endParaRPr dirty="0"/>
            </a:p>
          </p:txBody>
        </p:sp>
        <p:sp>
          <p:nvSpPr>
            <p:cNvPr id="46" name="object 46"/>
            <p:cNvSpPr/>
            <p:nvPr/>
          </p:nvSpPr>
          <p:spPr>
            <a:xfrm>
              <a:off x="3833040" y="4035219"/>
              <a:ext cx="0" cy="32384"/>
            </a:xfrm>
            <a:custGeom>
              <a:avLst/>
              <a:gdLst/>
              <a:ahLst/>
              <a:cxnLst/>
              <a:rect l="l" t="t" r="r" b="b"/>
              <a:pathLst>
                <a:path h="32385">
                  <a:moveTo>
                    <a:pt x="0" y="0"/>
                  </a:moveTo>
                  <a:lnTo>
                    <a:pt x="0" y="32258"/>
                  </a:lnTo>
                </a:path>
              </a:pathLst>
            </a:custGeom>
            <a:solidFill>
              <a:srgbClr val="FFFFFF"/>
            </a:solidFill>
          </p:spPr>
          <p:txBody>
            <a:bodyPr wrap="square" lIns="0" tIns="0" rIns="0" bIns="0" rtlCol="0"/>
            <a:lstStyle/>
            <a:p>
              <a:endParaRPr dirty="0"/>
            </a:p>
          </p:txBody>
        </p:sp>
        <p:sp>
          <p:nvSpPr>
            <p:cNvPr id="47" name="object 47"/>
            <p:cNvSpPr/>
            <p:nvPr/>
          </p:nvSpPr>
          <p:spPr>
            <a:xfrm>
              <a:off x="3833040" y="4035219"/>
              <a:ext cx="0" cy="32384"/>
            </a:xfrm>
            <a:custGeom>
              <a:avLst/>
              <a:gdLst/>
              <a:ahLst/>
              <a:cxnLst/>
              <a:rect l="l" t="t" r="r" b="b"/>
              <a:pathLst>
                <a:path h="32385">
                  <a:moveTo>
                    <a:pt x="0" y="0"/>
                  </a:moveTo>
                  <a:lnTo>
                    <a:pt x="0" y="32258"/>
                  </a:lnTo>
                </a:path>
              </a:pathLst>
            </a:custGeom>
            <a:ln w="11226">
              <a:solidFill>
                <a:srgbClr val="231F20"/>
              </a:solidFill>
            </a:ln>
          </p:spPr>
          <p:txBody>
            <a:bodyPr wrap="square" lIns="0" tIns="0" rIns="0" bIns="0" rtlCol="0"/>
            <a:lstStyle/>
            <a:p>
              <a:endParaRPr dirty="0"/>
            </a:p>
          </p:txBody>
        </p:sp>
        <p:sp>
          <p:nvSpPr>
            <p:cNvPr id="48" name="object 48"/>
            <p:cNvSpPr/>
            <p:nvPr/>
          </p:nvSpPr>
          <p:spPr>
            <a:xfrm>
              <a:off x="3833040" y="4106495"/>
              <a:ext cx="0" cy="32384"/>
            </a:xfrm>
            <a:custGeom>
              <a:avLst/>
              <a:gdLst/>
              <a:ahLst/>
              <a:cxnLst/>
              <a:rect l="l" t="t" r="r" b="b"/>
              <a:pathLst>
                <a:path h="32385">
                  <a:moveTo>
                    <a:pt x="0" y="0"/>
                  </a:moveTo>
                  <a:lnTo>
                    <a:pt x="0" y="32258"/>
                  </a:lnTo>
                </a:path>
              </a:pathLst>
            </a:custGeom>
            <a:solidFill>
              <a:srgbClr val="FFFFFF"/>
            </a:solidFill>
          </p:spPr>
          <p:txBody>
            <a:bodyPr wrap="square" lIns="0" tIns="0" rIns="0" bIns="0" rtlCol="0"/>
            <a:lstStyle/>
            <a:p>
              <a:endParaRPr dirty="0"/>
            </a:p>
          </p:txBody>
        </p:sp>
        <p:sp>
          <p:nvSpPr>
            <p:cNvPr id="49" name="object 49"/>
            <p:cNvSpPr/>
            <p:nvPr/>
          </p:nvSpPr>
          <p:spPr>
            <a:xfrm>
              <a:off x="3833040" y="4106495"/>
              <a:ext cx="0" cy="32384"/>
            </a:xfrm>
            <a:custGeom>
              <a:avLst/>
              <a:gdLst/>
              <a:ahLst/>
              <a:cxnLst/>
              <a:rect l="l" t="t" r="r" b="b"/>
              <a:pathLst>
                <a:path h="32385">
                  <a:moveTo>
                    <a:pt x="0" y="0"/>
                  </a:moveTo>
                  <a:lnTo>
                    <a:pt x="0" y="32258"/>
                  </a:lnTo>
                </a:path>
              </a:pathLst>
            </a:custGeom>
            <a:ln w="11226">
              <a:solidFill>
                <a:srgbClr val="231F20"/>
              </a:solidFill>
            </a:ln>
          </p:spPr>
          <p:txBody>
            <a:bodyPr wrap="square" lIns="0" tIns="0" rIns="0" bIns="0" rtlCol="0"/>
            <a:lstStyle/>
            <a:p>
              <a:endParaRPr dirty="0"/>
            </a:p>
          </p:txBody>
        </p:sp>
        <p:sp>
          <p:nvSpPr>
            <p:cNvPr id="50" name="object 50"/>
            <p:cNvSpPr/>
            <p:nvPr/>
          </p:nvSpPr>
          <p:spPr>
            <a:xfrm>
              <a:off x="3833040" y="4177771"/>
              <a:ext cx="0" cy="32384"/>
            </a:xfrm>
            <a:custGeom>
              <a:avLst/>
              <a:gdLst/>
              <a:ahLst/>
              <a:cxnLst/>
              <a:rect l="l" t="t" r="r" b="b"/>
              <a:pathLst>
                <a:path h="32385">
                  <a:moveTo>
                    <a:pt x="0" y="0"/>
                  </a:moveTo>
                  <a:lnTo>
                    <a:pt x="0" y="32258"/>
                  </a:lnTo>
                </a:path>
              </a:pathLst>
            </a:custGeom>
            <a:solidFill>
              <a:srgbClr val="FFFFFF"/>
            </a:solidFill>
          </p:spPr>
          <p:txBody>
            <a:bodyPr wrap="square" lIns="0" tIns="0" rIns="0" bIns="0" rtlCol="0"/>
            <a:lstStyle/>
            <a:p>
              <a:endParaRPr dirty="0"/>
            </a:p>
          </p:txBody>
        </p:sp>
        <p:sp>
          <p:nvSpPr>
            <p:cNvPr id="51" name="object 51"/>
            <p:cNvSpPr/>
            <p:nvPr/>
          </p:nvSpPr>
          <p:spPr>
            <a:xfrm>
              <a:off x="3833040" y="4177771"/>
              <a:ext cx="0" cy="32384"/>
            </a:xfrm>
            <a:custGeom>
              <a:avLst/>
              <a:gdLst/>
              <a:ahLst/>
              <a:cxnLst/>
              <a:rect l="l" t="t" r="r" b="b"/>
              <a:pathLst>
                <a:path h="32385">
                  <a:moveTo>
                    <a:pt x="0" y="0"/>
                  </a:moveTo>
                  <a:lnTo>
                    <a:pt x="0" y="32258"/>
                  </a:lnTo>
                </a:path>
              </a:pathLst>
            </a:custGeom>
            <a:ln w="11226">
              <a:solidFill>
                <a:srgbClr val="231F20"/>
              </a:solidFill>
            </a:ln>
          </p:spPr>
          <p:txBody>
            <a:bodyPr wrap="square" lIns="0" tIns="0" rIns="0" bIns="0" rtlCol="0"/>
            <a:lstStyle/>
            <a:p>
              <a:endParaRPr dirty="0"/>
            </a:p>
          </p:txBody>
        </p:sp>
        <p:sp>
          <p:nvSpPr>
            <p:cNvPr id="52" name="object 52"/>
            <p:cNvSpPr/>
            <p:nvPr/>
          </p:nvSpPr>
          <p:spPr>
            <a:xfrm>
              <a:off x="3833040" y="4249060"/>
              <a:ext cx="0" cy="32384"/>
            </a:xfrm>
            <a:custGeom>
              <a:avLst/>
              <a:gdLst/>
              <a:ahLst/>
              <a:cxnLst/>
              <a:rect l="l" t="t" r="r" b="b"/>
              <a:pathLst>
                <a:path h="32385">
                  <a:moveTo>
                    <a:pt x="0" y="0"/>
                  </a:moveTo>
                  <a:lnTo>
                    <a:pt x="0" y="32258"/>
                  </a:lnTo>
                </a:path>
              </a:pathLst>
            </a:custGeom>
            <a:solidFill>
              <a:srgbClr val="FFFFFF"/>
            </a:solidFill>
          </p:spPr>
          <p:txBody>
            <a:bodyPr wrap="square" lIns="0" tIns="0" rIns="0" bIns="0" rtlCol="0"/>
            <a:lstStyle/>
            <a:p>
              <a:endParaRPr dirty="0"/>
            </a:p>
          </p:txBody>
        </p:sp>
        <p:sp>
          <p:nvSpPr>
            <p:cNvPr id="53" name="object 53"/>
            <p:cNvSpPr/>
            <p:nvPr/>
          </p:nvSpPr>
          <p:spPr>
            <a:xfrm>
              <a:off x="3833040" y="4249060"/>
              <a:ext cx="0" cy="32384"/>
            </a:xfrm>
            <a:custGeom>
              <a:avLst/>
              <a:gdLst/>
              <a:ahLst/>
              <a:cxnLst/>
              <a:rect l="l" t="t" r="r" b="b"/>
              <a:pathLst>
                <a:path h="32385">
                  <a:moveTo>
                    <a:pt x="0" y="0"/>
                  </a:moveTo>
                  <a:lnTo>
                    <a:pt x="0" y="32258"/>
                  </a:lnTo>
                </a:path>
              </a:pathLst>
            </a:custGeom>
            <a:ln w="11226">
              <a:solidFill>
                <a:srgbClr val="231F20"/>
              </a:solidFill>
            </a:ln>
          </p:spPr>
          <p:txBody>
            <a:bodyPr wrap="square" lIns="0" tIns="0" rIns="0" bIns="0" rtlCol="0"/>
            <a:lstStyle/>
            <a:p>
              <a:endParaRPr dirty="0"/>
            </a:p>
          </p:txBody>
        </p:sp>
        <p:sp>
          <p:nvSpPr>
            <p:cNvPr id="54" name="object 54"/>
            <p:cNvSpPr/>
            <p:nvPr/>
          </p:nvSpPr>
          <p:spPr>
            <a:xfrm>
              <a:off x="3833040" y="4320336"/>
              <a:ext cx="0" cy="32384"/>
            </a:xfrm>
            <a:custGeom>
              <a:avLst/>
              <a:gdLst/>
              <a:ahLst/>
              <a:cxnLst/>
              <a:rect l="l" t="t" r="r" b="b"/>
              <a:pathLst>
                <a:path h="32385">
                  <a:moveTo>
                    <a:pt x="0" y="0"/>
                  </a:moveTo>
                  <a:lnTo>
                    <a:pt x="0" y="32257"/>
                  </a:lnTo>
                </a:path>
              </a:pathLst>
            </a:custGeom>
            <a:solidFill>
              <a:srgbClr val="FFFFFF"/>
            </a:solidFill>
          </p:spPr>
          <p:txBody>
            <a:bodyPr wrap="square" lIns="0" tIns="0" rIns="0" bIns="0" rtlCol="0"/>
            <a:lstStyle/>
            <a:p>
              <a:endParaRPr dirty="0"/>
            </a:p>
          </p:txBody>
        </p:sp>
        <p:sp>
          <p:nvSpPr>
            <p:cNvPr id="55" name="object 55"/>
            <p:cNvSpPr/>
            <p:nvPr/>
          </p:nvSpPr>
          <p:spPr>
            <a:xfrm>
              <a:off x="3833040" y="4320336"/>
              <a:ext cx="0" cy="32384"/>
            </a:xfrm>
            <a:custGeom>
              <a:avLst/>
              <a:gdLst/>
              <a:ahLst/>
              <a:cxnLst/>
              <a:rect l="l" t="t" r="r" b="b"/>
              <a:pathLst>
                <a:path h="32385">
                  <a:moveTo>
                    <a:pt x="0" y="0"/>
                  </a:moveTo>
                  <a:lnTo>
                    <a:pt x="0" y="32257"/>
                  </a:lnTo>
                </a:path>
              </a:pathLst>
            </a:custGeom>
            <a:ln w="11226">
              <a:solidFill>
                <a:srgbClr val="231F20"/>
              </a:solidFill>
            </a:ln>
          </p:spPr>
          <p:txBody>
            <a:bodyPr wrap="square" lIns="0" tIns="0" rIns="0" bIns="0" rtlCol="0"/>
            <a:lstStyle/>
            <a:p>
              <a:endParaRPr dirty="0"/>
            </a:p>
          </p:txBody>
        </p:sp>
        <p:sp>
          <p:nvSpPr>
            <p:cNvPr id="56" name="object 56"/>
            <p:cNvSpPr/>
            <p:nvPr/>
          </p:nvSpPr>
          <p:spPr>
            <a:xfrm>
              <a:off x="3833040" y="4391613"/>
              <a:ext cx="0" cy="32384"/>
            </a:xfrm>
            <a:custGeom>
              <a:avLst/>
              <a:gdLst/>
              <a:ahLst/>
              <a:cxnLst/>
              <a:rect l="l" t="t" r="r" b="b"/>
              <a:pathLst>
                <a:path h="32385">
                  <a:moveTo>
                    <a:pt x="0" y="0"/>
                  </a:moveTo>
                  <a:lnTo>
                    <a:pt x="0" y="32257"/>
                  </a:lnTo>
                </a:path>
              </a:pathLst>
            </a:custGeom>
            <a:solidFill>
              <a:srgbClr val="FFFFFF"/>
            </a:solidFill>
          </p:spPr>
          <p:txBody>
            <a:bodyPr wrap="square" lIns="0" tIns="0" rIns="0" bIns="0" rtlCol="0"/>
            <a:lstStyle/>
            <a:p>
              <a:endParaRPr dirty="0"/>
            </a:p>
          </p:txBody>
        </p:sp>
        <p:sp>
          <p:nvSpPr>
            <p:cNvPr id="57" name="object 57"/>
            <p:cNvSpPr/>
            <p:nvPr/>
          </p:nvSpPr>
          <p:spPr>
            <a:xfrm>
              <a:off x="3833040" y="4391613"/>
              <a:ext cx="0" cy="32384"/>
            </a:xfrm>
            <a:custGeom>
              <a:avLst/>
              <a:gdLst/>
              <a:ahLst/>
              <a:cxnLst/>
              <a:rect l="l" t="t" r="r" b="b"/>
              <a:pathLst>
                <a:path h="32385">
                  <a:moveTo>
                    <a:pt x="0" y="0"/>
                  </a:moveTo>
                  <a:lnTo>
                    <a:pt x="0" y="32257"/>
                  </a:lnTo>
                </a:path>
              </a:pathLst>
            </a:custGeom>
            <a:ln w="11226">
              <a:solidFill>
                <a:srgbClr val="231F20"/>
              </a:solidFill>
            </a:ln>
          </p:spPr>
          <p:txBody>
            <a:bodyPr wrap="square" lIns="0" tIns="0" rIns="0" bIns="0" rtlCol="0"/>
            <a:lstStyle/>
            <a:p>
              <a:endParaRPr dirty="0"/>
            </a:p>
          </p:txBody>
        </p:sp>
        <p:sp>
          <p:nvSpPr>
            <p:cNvPr id="58" name="object 58"/>
            <p:cNvSpPr/>
            <p:nvPr/>
          </p:nvSpPr>
          <p:spPr>
            <a:xfrm>
              <a:off x="3833040" y="4462902"/>
              <a:ext cx="0" cy="32384"/>
            </a:xfrm>
            <a:custGeom>
              <a:avLst/>
              <a:gdLst/>
              <a:ahLst/>
              <a:cxnLst/>
              <a:rect l="l" t="t" r="r" b="b"/>
              <a:pathLst>
                <a:path h="32385">
                  <a:moveTo>
                    <a:pt x="0" y="0"/>
                  </a:moveTo>
                  <a:lnTo>
                    <a:pt x="0" y="32245"/>
                  </a:lnTo>
                </a:path>
              </a:pathLst>
            </a:custGeom>
            <a:solidFill>
              <a:srgbClr val="FFFFFF"/>
            </a:solidFill>
          </p:spPr>
          <p:txBody>
            <a:bodyPr wrap="square" lIns="0" tIns="0" rIns="0" bIns="0" rtlCol="0"/>
            <a:lstStyle/>
            <a:p>
              <a:endParaRPr dirty="0"/>
            </a:p>
          </p:txBody>
        </p:sp>
        <p:sp>
          <p:nvSpPr>
            <p:cNvPr id="59" name="object 59"/>
            <p:cNvSpPr/>
            <p:nvPr/>
          </p:nvSpPr>
          <p:spPr>
            <a:xfrm>
              <a:off x="3833040" y="4462902"/>
              <a:ext cx="0" cy="32384"/>
            </a:xfrm>
            <a:custGeom>
              <a:avLst/>
              <a:gdLst/>
              <a:ahLst/>
              <a:cxnLst/>
              <a:rect l="l" t="t" r="r" b="b"/>
              <a:pathLst>
                <a:path h="32385">
                  <a:moveTo>
                    <a:pt x="0" y="0"/>
                  </a:moveTo>
                  <a:lnTo>
                    <a:pt x="0" y="32245"/>
                  </a:lnTo>
                </a:path>
              </a:pathLst>
            </a:custGeom>
            <a:ln w="11226">
              <a:solidFill>
                <a:srgbClr val="231F20"/>
              </a:solidFill>
            </a:ln>
          </p:spPr>
          <p:txBody>
            <a:bodyPr wrap="square" lIns="0" tIns="0" rIns="0" bIns="0" rtlCol="0"/>
            <a:lstStyle/>
            <a:p>
              <a:endParaRPr dirty="0"/>
            </a:p>
          </p:txBody>
        </p:sp>
        <p:sp>
          <p:nvSpPr>
            <p:cNvPr id="60" name="object 60"/>
            <p:cNvSpPr/>
            <p:nvPr/>
          </p:nvSpPr>
          <p:spPr>
            <a:xfrm>
              <a:off x="3833040" y="4534178"/>
              <a:ext cx="0" cy="32384"/>
            </a:xfrm>
            <a:custGeom>
              <a:avLst/>
              <a:gdLst/>
              <a:ahLst/>
              <a:cxnLst/>
              <a:rect l="l" t="t" r="r" b="b"/>
              <a:pathLst>
                <a:path h="32385">
                  <a:moveTo>
                    <a:pt x="0" y="0"/>
                  </a:moveTo>
                  <a:lnTo>
                    <a:pt x="0" y="32258"/>
                  </a:lnTo>
                </a:path>
              </a:pathLst>
            </a:custGeom>
            <a:solidFill>
              <a:srgbClr val="FFFFFF"/>
            </a:solidFill>
          </p:spPr>
          <p:txBody>
            <a:bodyPr wrap="square" lIns="0" tIns="0" rIns="0" bIns="0" rtlCol="0"/>
            <a:lstStyle/>
            <a:p>
              <a:endParaRPr dirty="0"/>
            </a:p>
          </p:txBody>
        </p:sp>
        <p:sp>
          <p:nvSpPr>
            <p:cNvPr id="61" name="object 61"/>
            <p:cNvSpPr/>
            <p:nvPr/>
          </p:nvSpPr>
          <p:spPr>
            <a:xfrm>
              <a:off x="3833040" y="4534178"/>
              <a:ext cx="0" cy="32384"/>
            </a:xfrm>
            <a:custGeom>
              <a:avLst/>
              <a:gdLst/>
              <a:ahLst/>
              <a:cxnLst/>
              <a:rect l="l" t="t" r="r" b="b"/>
              <a:pathLst>
                <a:path h="32385">
                  <a:moveTo>
                    <a:pt x="0" y="0"/>
                  </a:moveTo>
                  <a:lnTo>
                    <a:pt x="0" y="32258"/>
                  </a:lnTo>
                </a:path>
              </a:pathLst>
            </a:custGeom>
            <a:ln w="11226">
              <a:solidFill>
                <a:srgbClr val="231F20"/>
              </a:solidFill>
            </a:ln>
          </p:spPr>
          <p:txBody>
            <a:bodyPr wrap="square" lIns="0" tIns="0" rIns="0" bIns="0" rtlCol="0"/>
            <a:lstStyle/>
            <a:p>
              <a:endParaRPr dirty="0"/>
            </a:p>
          </p:txBody>
        </p:sp>
        <p:sp>
          <p:nvSpPr>
            <p:cNvPr id="62" name="object 62"/>
            <p:cNvSpPr/>
            <p:nvPr/>
          </p:nvSpPr>
          <p:spPr>
            <a:xfrm>
              <a:off x="4088132" y="4009919"/>
              <a:ext cx="510540" cy="510540"/>
            </a:xfrm>
            <a:custGeom>
              <a:avLst/>
              <a:gdLst/>
              <a:ahLst/>
              <a:cxnLst/>
              <a:rect l="l" t="t" r="r" b="b"/>
              <a:pathLst>
                <a:path w="510539" h="510539">
                  <a:moveTo>
                    <a:pt x="510044" y="255028"/>
                  </a:moveTo>
                  <a:lnTo>
                    <a:pt x="505936" y="300868"/>
                  </a:lnTo>
                  <a:lnTo>
                    <a:pt x="494090" y="344012"/>
                  </a:lnTo>
                  <a:lnTo>
                    <a:pt x="475227" y="383740"/>
                  </a:lnTo>
                  <a:lnTo>
                    <a:pt x="450067" y="419332"/>
                  </a:lnTo>
                  <a:lnTo>
                    <a:pt x="419330" y="450068"/>
                  </a:lnTo>
                  <a:lnTo>
                    <a:pt x="383737" y="475227"/>
                  </a:lnTo>
                  <a:lnTo>
                    <a:pt x="344006" y="494090"/>
                  </a:lnTo>
                  <a:lnTo>
                    <a:pt x="300859" y="505936"/>
                  </a:lnTo>
                  <a:lnTo>
                    <a:pt x="255016" y="510044"/>
                  </a:lnTo>
                  <a:lnTo>
                    <a:pt x="209176" y="505936"/>
                  </a:lnTo>
                  <a:lnTo>
                    <a:pt x="166032" y="494090"/>
                  </a:lnTo>
                  <a:lnTo>
                    <a:pt x="126303" y="475227"/>
                  </a:lnTo>
                  <a:lnTo>
                    <a:pt x="90711" y="450068"/>
                  </a:lnTo>
                  <a:lnTo>
                    <a:pt x="59976" y="419332"/>
                  </a:lnTo>
                  <a:lnTo>
                    <a:pt x="34816" y="383740"/>
                  </a:lnTo>
                  <a:lnTo>
                    <a:pt x="15954" y="344012"/>
                  </a:lnTo>
                  <a:lnTo>
                    <a:pt x="4108" y="300868"/>
                  </a:lnTo>
                  <a:lnTo>
                    <a:pt x="0" y="255028"/>
                  </a:lnTo>
                  <a:lnTo>
                    <a:pt x="4108" y="209185"/>
                  </a:lnTo>
                  <a:lnTo>
                    <a:pt x="15954" y="166038"/>
                  </a:lnTo>
                  <a:lnTo>
                    <a:pt x="34816" y="126307"/>
                  </a:lnTo>
                  <a:lnTo>
                    <a:pt x="59976" y="90713"/>
                  </a:lnTo>
                  <a:lnTo>
                    <a:pt x="90711" y="59977"/>
                  </a:lnTo>
                  <a:lnTo>
                    <a:pt x="126303" y="34817"/>
                  </a:lnTo>
                  <a:lnTo>
                    <a:pt x="166032" y="15954"/>
                  </a:lnTo>
                  <a:lnTo>
                    <a:pt x="209176" y="4108"/>
                  </a:lnTo>
                  <a:lnTo>
                    <a:pt x="255016" y="0"/>
                  </a:lnTo>
                  <a:lnTo>
                    <a:pt x="300859" y="4108"/>
                  </a:lnTo>
                  <a:lnTo>
                    <a:pt x="344006" y="15954"/>
                  </a:lnTo>
                  <a:lnTo>
                    <a:pt x="383737" y="34817"/>
                  </a:lnTo>
                  <a:lnTo>
                    <a:pt x="419330" y="59977"/>
                  </a:lnTo>
                  <a:lnTo>
                    <a:pt x="450067" y="90713"/>
                  </a:lnTo>
                  <a:lnTo>
                    <a:pt x="475227" y="126307"/>
                  </a:lnTo>
                  <a:lnTo>
                    <a:pt x="494090" y="166038"/>
                  </a:lnTo>
                  <a:lnTo>
                    <a:pt x="505936" y="209185"/>
                  </a:lnTo>
                  <a:lnTo>
                    <a:pt x="510044" y="255028"/>
                  </a:lnTo>
                  <a:close/>
                </a:path>
              </a:pathLst>
            </a:custGeom>
            <a:ln w="82080">
              <a:solidFill>
                <a:srgbClr val="F48473"/>
              </a:solidFill>
            </a:ln>
          </p:spPr>
          <p:txBody>
            <a:bodyPr wrap="square" lIns="0" tIns="0" rIns="0" bIns="0" rtlCol="0"/>
            <a:lstStyle/>
            <a:p>
              <a:endParaRPr dirty="0"/>
            </a:p>
          </p:txBody>
        </p:sp>
        <p:sp>
          <p:nvSpPr>
            <p:cNvPr id="287" name="object 287"/>
            <p:cNvSpPr/>
            <p:nvPr/>
          </p:nvSpPr>
          <p:spPr>
            <a:xfrm>
              <a:off x="4214038" y="4211700"/>
              <a:ext cx="234315" cy="111125"/>
            </a:xfrm>
            <a:custGeom>
              <a:avLst/>
              <a:gdLst/>
              <a:ahLst/>
              <a:cxnLst/>
              <a:rect l="l" t="t" r="r" b="b"/>
              <a:pathLst>
                <a:path w="234314" h="111125">
                  <a:moveTo>
                    <a:pt x="26416" y="2311"/>
                  </a:moveTo>
                  <a:lnTo>
                    <a:pt x="0" y="0"/>
                  </a:lnTo>
                  <a:lnTo>
                    <a:pt x="0" y="84074"/>
                  </a:lnTo>
                  <a:lnTo>
                    <a:pt x="26416" y="86372"/>
                  </a:lnTo>
                  <a:lnTo>
                    <a:pt x="26416" y="2311"/>
                  </a:lnTo>
                  <a:close/>
                </a:path>
                <a:path w="234314" h="111125">
                  <a:moveTo>
                    <a:pt x="78257" y="7518"/>
                  </a:moveTo>
                  <a:lnTo>
                    <a:pt x="51841" y="5207"/>
                  </a:lnTo>
                  <a:lnTo>
                    <a:pt x="51841" y="89268"/>
                  </a:lnTo>
                  <a:lnTo>
                    <a:pt x="78257" y="91579"/>
                  </a:lnTo>
                  <a:lnTo>
                    <a:pt x="78257" y="7518"/>
                  </a:lnTo>
                  <a:close/>
                </a:path>
                <a:path w="234314" h="111125">
                  <a:moveTo>
                    <a:pt x="130098" y="11912"/>
                  </a:moveTo>
                  <a:lnTo>
                    <a:pt x="103682" y="9601"/>
                  </a:lnTo>
                  <a:lnTo>
                    <a:pt x="103682" y="93662"/>
                  </a:lnTo>
                  <a:lnTo>
                    <a:pt x="130098" y="95973"/>
                  </a:lnTo>
                  <a:lnTo>
                    <a:pt x="130098" y="11912"/>
                  </a:lnTo>
                  <a:close/>
                </a:path>
                <a:path w="234314" h="111125">
                  <a:moveTo>
                    <a:pt x="181940" y="19126"/>
                  </a:moveTo>
                  <a:lnTo>
                    <a:pt x="155524" y="16814"/>
                  </a:lnTo>
                  <a:lnTo>
                    <a:pt x="155524" y="100876"/>
                  </a:lnTo>
                  <a:lnTo>
                    <a:pt x="181940" y="103187"/>
                  </a:lnTo>
                  <a:lnTo>
                    <a:pt x="181940" y="19126"/>
                  </a:lnTo>
                  <a:close/>
                </a:path>
                <a:path w="234314" h="111125">
                  <a:moveTo>
                    <a:pt x="233781" y="27038"/>
                  </a:moveTo>
                  <a:lnTo>
                    <a:pt x="207365" y="24726"/>
                  </a:lnTo>
                  <a:lnTo>
                    <a:pt x="207365" y="108800"/>
                  </a:lnTo>
                  <a:lnTo>
                    <a:pt x="233781" y="111099"/>
                  </a:lnTo>
                  <a:lnTo>
                    <a:pt x="233781" y="27038"/>
                  </a:lnTo>
                  <a:close/>
                </a:path>
              </a:pathLst>
            </a:custGeom>
            <a:solidFill>
              <a:srgbClr val="FFFFFF"/>
            </a:solidFill>
          </p:spPr>
          <p:txBody>
            <a:bodyPr wrap="square" lIns="0" tIns="0" rIns="0" bIns="0" rtlCol="0"/>
            <a:lstStyle/>
            <a:p>
              <a:endParaRPr dirty="0"/>
            </a:p>
          </p:txBody>
        </p:sp>
      </p:grpSp>
      <p:sp>
        <p:nvSpPr>
          <p:cNvPr id="288" name="object 288"/>
          <p:cNvSpPr txBox="1"/>
          <p:nvPr/>
        </p:nvSpPr>
        <p:spPr>
          <a:xfrm>
            <a:off x="1824533" y="6035675"/>
            <a:ext cx="723900" cy="364202"/>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注意事項等</a:t>
            </a:r>
            <a:endParaRPr lang="en-US" sz="11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a:p>
            <a:pPr marL="12700">
              <a:spcBef>
                <a:spcPts val="100"/>
              </a:spcBef>
            </a:pPr>
            <a:r>
              <a:rPr lang="ja-JP" altLang="en-US" sz="11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情</a:t>
            </a:r>
            <a:r>
              <a:rPr lang="ja-JP" altLang="en-US" sz="1100" b="1" spc="-35"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報の</a:t>
            </a:r>
            <a:r>
              <a:rPr lang="ja-JP" altLang="en-US" sz="11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提供</a:t>
            </a:r>
            <a:endParaRPr lang="ja-JP" altLang="en-US" sz="11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0" name="object 290"/>
          <p:cNvSpPr txBox="1"/>
          <p:nvPr/>
        </p:nvSpPr>
        <p:spPr>
          <a:xfrm>
            <a:off x="1824136" y="3180292"/>
            <a:ext cx="731520" cy="444865"/>
          </a:xfrm>
          <a:prstGeom prst="rect">
            <a:avLst/>
          </a:prstGeom>
        </p:spPr>
        <p:txBody>
          <a:bodyPr vert="horz" wrap="square" lIns="0" tIns="9525" rIns="0" bIns="0" rtlCol="0">
            <a:spAutoFit/>
          </a:bodyPr>
          <a:lstStyle/>
          <a:p>
            <a:pPr marL="184150" marR="5080" indent="-172085">
              <a:lnSpc>
                <a:spcPct val="101299"/>
              </a:lnSpc>
              <a:spcBef>
                <a:spcPts val="75"/>
              </a:spcBef>
            </a:pPr>
            <a:r>
              <a:rPr sz="1400" b="1"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電子的な 閲覧</a:t>
            </a:r>
            <a:endParaRPr sz="14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1" name="object 291"/>
          <p:cNvSpPr/>
          <p:nvPr/>
        </p:nvSpPr>
        <p:spPr>
          <a:xfrm>
            <a:off x="1657644" y="2769052"/>
            <a:ext cx="93980" cy="256540"/>
          </a:xfrm>
          <a:custGeom>
            <a:avLst/>
            <a:gdLst/>
            <a:ahLst/>
            <a:cxnLst/>
            <a:rect l="l" t="t" r="r" b="b"/>
            <a:pathLst>
              <a:path w="93980" h="256539">
                <a:moveTo>
                  <a:pt x="0" y="0"/>
                </a:moveTo>
                <a:lnTo>
                  <a:pt x="93408" y="256374"/>
                </a:lnTo>
              </a:path>
            </a:pathLst>
          </a:custGeom>
          <a:ln w="12598">
            <a:solidFill>
              <a:srgbClr val="F48473"/>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92" name="object 292"/>
          <p:cNvSpPr/>
          <p:nvPr/>
        </p:nvSpPr>
        <p:spPr>
          <a:xfrm>
            <a:off x="2638762" y="2769052"/>
            <a:ext cx="93980" cy="256540"/>
          </a:xfrm>
          <a:custGeom>
            <a:avLst/>
            <a:gdLst/>
            <a:ahLst/>
            <a:cxnLst/>
            <a:rect l="l" t="t" r="r" b="b"/>
            <a:pathLst>
              <a:path w="93980" h="256539">
                <a:moveTo>
                  <a:pt x="93421" y="0"/>
                </a:moveTo>
                <a:lnTo>
                  <a:pt x="0" y="256374"/>
                </a:lnTo>
              </a:path>
            </a:pathLst>
          </a:custGeom>
          <a:ln w="12598">
            <a:solidFill>
              <a:srgbClr val="F48473"/>
            </a:solidFill>
          </a:ln>
        </p:spPr>
        <p:txBody>
          <a:bodyPr wrap="square" lIns="0" tIns="0" rIns="0" bIns="0" rtlCol="0"/>
          <a:lstStyle/>
          <a:p>
            <a:endParaRPr dirty="0">
              <a:latin typeface="メイリオ" panose="020B0604030504040204" pitchFamily="50" charset="-128"/>
              <a:ea typeface="メイリオ" panose="020B0604030504040204" pitchFamily="50" charset="-128"/>
            </a:endParaRPr>
          </a:p>
        </p:txBody>
      </p:sp>
      <p:sp>
        <p:nvSpPr>
          <p:cNvPr id="295" name="object 64"/>
          <p:cNvSpPr txBox="1">
            <a:spLocks/>
          </p:cNvSpPr>
          <p:nvPr/>
        </p:nvSpPr>
        <p:spPr>
          <a:xfrm>
            <a:off x="1765300" y="581025"/>
            <a:ext cx="3566795" cy="505267"/>
          </a:xfrm>
          <a:prstGeom prst="rect">
            <a:avLst/>
          </a:prstGeom>
        </p:spPr>
        <p:txBody>
          <a:bodyPr vert="horz" wrap="square" lIns="0" tIns="12700" rIns="0" bIns="0" rtlCol="0">
            <a:spAutoFit/>
          </a:bodyPr>
          <a:lstStyle/>
          <a:p>
            <a:pPr marL="25400">
              <a:spcBef>
                <a:spcPts val="100"/>
              </a:spcBef>
            </a:pPr>
            <a:r>
              <a:rPr kumimoji="0" lang="ja-JP" altLang="en-US" sz="3200" b="1" kern="0" dirty="0">
                <a:solidFill>
                  <a:srgbClr val="231F20"/>
                </a:solidFill>
                <a:latin typeface="OCRB" panose="020B0609020202020204" pitchFamily="49" charset="0"/>
                <a:ea typeface="メイリオ" panose="020B0604030504040204" pitchFamily="50" charset="-128"/>
                <a:cs typeface="メイリオ" panose="020B0604030504040204" pitchFamily="50" charset="-128"/>
              </a:rPr>
              <a:t>改正の概要</a:t>
            </a:r>
          </a:p>
        </p:txBody>
      </p:sp>
      <p:sp>
        <p:nvSpPr>
          <p:cNvPr id="297" name="object 54"/>
          <p:cNvSpPr txBox="1">
            <a:spLocks/>
          </p:cNvSpPr>
          <p:nvPr/>
        </p:nvSpPr>
        <p:spPr>
          <a:xfrm>
            <a:off x="264160" y="-1"/>
            <a:ext cx="4091939" cy="1477233"/>
          </a:xfrm>
          <a:prstGeom prst="rect">
            <a:avLst/>
          </a:prstGeom>
        </p:spPr>
        <p:txBody>
          <a:bodyPr vert="horz" wrap="square" lIns="0" tIns="0" rIns="0" bIns="0" rtlCol="0" anchor="b" anchorCtr="0">
            <a:noAutofit/>
          </a:bodyPr>
          <a:lstStyle>
            <a:lvl1pPr>
              <a:defRPr sz="3200" b="0" i="0">
                <a:solidFill>
                  <a:srgbClr val="231F20"/>
                </a:solidFill>
                <a:latin typeface="Arial Unicode MS"/>
                <a:ea typeface="+mj-ea"/>
                <a:cs typeface="Arial Unicode MS"/>
              </a:defRPr>
            </a:lvl1pPr>
          </a:lstStyle>
          <a:p>
            <a:r>
              <a:rPr kumimoji="0" lang="en-US" altLang="ja-JP" sz="15000" b="1" kern="0" spc="-150" baseline="-11666" dirty="0">
                <a:solidFill>
                  <a:srgbClr val="FFFFFF"/>
                </a:solidFill>
                <a:latin typeface="OCRB" pitchFamily="49" charset="0"/>
                <a:ea typeface="Open Sans Semibold" panose="020B0706030804020204" pitchFamily="34" charset="0"/>
                <a:cs typeface="Open Sans Semibold" panose="020B0706030804020204" pitchFamily="34" charset="0"/>
              </a:rPr>
              <a:t>02</a:t>
            </a:r>
            <a:endParaRPr kumimoji="0" lang="ja-JP" altLang="en-US" b="1" kern="0" spc="-150" dirty="0">
              <a:latin typeface="OCRB" pitchFamily="49" charset="0"/>
              <a:ea typeface="メイリオ" panose="020B0604030504040204" pitchFamily="50" charset="-128"/>
              <a:cs typeface="メイリオ" panose="020B0604030504040204" pitchFamily="50" charset="-128"/>
            </a:endParaRPr>
          </a:p>
        </p:txBody>
      </p:sp>
      <p:sp>
        <p:nvSpPr>
          <p:cNvPr id="300" name="object 70"/>
          <p:cNvSpPr txBox="1"/>
          <p:nvPr/>
        </p:nvSpPr>
        <p:spPr>
          <a:xfrm>
            <a:off x="1231900" y="2714625"/>
            <a:ext cx="9023048" cy="320601"/>
          </a:xfrm>
          <a:prstGeom prst="rect">
            <a:avLst/>
          </a:prstGeom>
        </p:spPr>
        <p:txBody>
          <a:bodyPr vert="horz" wrap="square" lIns="0" tIns="12700" rIns="0" bIns="0" rtlCol="0">
            <a:noAutofit/>
          </a:bodyPr>
          <a:lstStyle/>
          <a:p>
            <a:pPr marR="7083425" algn="ctr">
              <a:lnSpc>
                <a:spcPts val="1200"/>
              </a:lnSpc>
            </a:pPr>
            <a:r>
              <a:rPr sz="1000" b="1" dirty="0">
                <a:solidFill>
                  <a:srgbClr val="F48473"/>
                </a:solidFill>
                <a:latin typeface="メイリオ" pitchFamily="50" charset="-128"/>
                <a:ea typeface="メイリオ" pitchFamily="50" charset="-128"/>
                <a:cs typeface="メイリオ" pitchFamily="50" charset="-128"/>
              </a:rPr>
              <a:t>今後は</a:t>
            </a:r>
            <a:endParaRPr lang="en-US" sz="1000" b="1" dirty="0">
              <a:solidFill>
                <a:srgbClr val="F48473"/>
              </a:solidFill>
              <a:latin typeface="メイリオ" pitchFamily="50" charset="-128"/>
              <a:ea typeface="メイリオ" pitchFamily="50" charset="-128"/>
              <a:cs typeface="メイリオ" pitchFamily="50" charset="-128"/>
            </a:endParaRPr>
          </a:p>
          <a:p>
            <a:pPr marR="7083425" algn="ctr">
              <a:lnSpc>
                <a:spcPts val="1200"/>
              </a:lnSpc>
            </a:pPr>
            <a:r>
              <a:rPr sz="1000" b="1" dirty="0">
                <a:solidFill>
                  <a:srgbClr val="F48473"/>
                </a:solidFill>
                <a:latin typeface="メイリオ" pitchFamily="50" charset="-128"/>
                <a:ea typeface="メイリオ" pitchFamily="50" charset="-128"/>
                <a:cs typeface="メイリオ" pitchFamily="50" charset="-128"/>
              </a:rPr>
              <a:t>こちらが基本</a:t>
            </a:r>
            <a:endParaRPr sz="1000" b="1" dirty="0">
              <a:latin typeface="メイリオ" pitchFamily="50" charset="-128"/>
              <a:ea typeface="メイリオ" pitchFamily="50" charset="-128"/>
              <a:cs typeface="メイリオ" pitchFamily="50" charset="-128"/>
            </a:endParaRPr>
          </a:p>
        </p:txBody>
      </p:sp>
      <p:grpSp>
        <p:nvGrpSpPr>
          <p:cNvPr id="7" name="グループ化 6">
            <a:extLst>
              <a:ext uri="{FF2B5EF4-FFF2-40B4-BE49-F238E27FC236}">
                <a16:creationId xmlns:a16="http://schemas.microsoft.com/office/drawing/2014/main" id="{6DB69BB8-2AD6-4ACC-952F-8C0043A3C2A2}"/>
              </a:ext>
            </a:extLst>
          </p:cNvPr>
          <p:cNvGrpSpPr/>
          <p:nvPr/>
        </p:nvGrpSpPr>
        <p:grpSpPr>
          <a:xfrm>
            <a:off x="6565544" y="5725211"/>
            <a:ext cx="1110932" cy="912901"/>
            <a:chOff x="6565544" y="5725211"/>
            <a:chExt cx="1110932" cy="912901"/>
          </a:xfrm>
        </p:grpSpPr>
        <p:grpSp>
          <p:nvGrpSpPr>
            <p:cNvPr id="79" name="object 79"/>
            <p:cNvGrpSpPr/>
            <p:nvPr/>
          </p:nvGrpSpPr>
          <p:grpSpPr>
            <a:xfrm>
              <a:off x="6974166" y="5725211"/>
              <a:ext cx="702310" cy="856615"/>
              <a:chOff x="6974166" y="5725211"/>
              <a:chExt cx="702310" cy="856615"/>
            </a:xfrm>
          </p:grpSpPr>
          <p:sp>
            <p:nvSpPr>
              <p:cNvPr id="80" name="object 80"/>
              <p:cNvSpPr/>
              <p:nvPr/>
            </p:nvSpPr>
            <p:spPr>
              <a:xfrm>
                <a:off x="6978611" y="5729656"/>
                <a:ext cx="693420" cy="847725"/>
              </a:xfrm>
              <a:custGeom>
                <a:avLst/>
                <a:gdLst/>
                <a:ahLst/>
                <a:cxnLst/>
                <a:rect l="l" t="t" r="r" b="b"/>
                <a:pathLst>
                  <a:path w="693420" h="847725">
                    <a:moveTo>
                      <a:pt x="693381" y="0"/>
                    </a:moveTo>
                    <a:lnTo>
                      <a:pt x="0" y="0"/>
                    </a:lnTo>
                    <a:lnTo>
                      <a:pt x="0" y="847458"/>
                    </a:lnTo>
                    <a:lnTo>
                      <a:pt x="693381" y="847458"/>
                    </a:lnTo>
                    <a:lnTo>
                      <a:pt x="693381" y="0"/>
                    </a:lnTo>
                    <a:close/>
                  </a:path>
                </a:pathLst>
              </a:custGeom>
              <a:solidFill>
                <a:srgbClr val="FFFFFF"/>
              </a:solidFill>
            </p:spPr>
            <p:txBody>
              <a:bodyPr wrap="square" lIns="0" tIns="0" rIns="0" bIns="0" rtlCol="0"/>
              <a:lstStyle/>
              <a:p>
                <a:endParaRPr dirty="0"/>
              </a:p>
            </p:txBody>
          </p:sp>
          <p:sp>
            <p:nvSpPr>
              <p:cNvPr id="81" name="object 81"/>
              <p:cNvSpPr/>
              <p:nvPr/>
            </p:nvSpPr>
            <p:spPr>
              <a:xfrm>
                <a:off x="6978611" y="5729656"/>
                <a:ext cx="693420" cy="847725"/>
              </a:xfrm>
              <a:custGeom>
                <a:avLst/>
                <a:gdLst/>
                <a:ahLst/>
                <a:cxnLst/>
                <a:rect l="l" t="t" r="r" b="b"/>
                <a:pathLst>
                  <a:path w="693420" h="847725">
                    <a:moveTo>
                      <a:pt x="693381" y="847458"/>
                    </a:moveTo>
                    <a:lnTo>
                      <a:pt x="0" y="847458"/>
                    </a:lnTo>
                    <a:lnTo>
                      <a:pt x="0" y="0"/>
                    </a:lnTo>
                    <a:lnTo>
                      <a:pt x="693381" y="0"/>
                    </a:lnTo>
                    <a:lnTo>
                      <a:pt x="693381" y="847458"/>
                    </a:lnTo>
                    <a:close/>
                  </a:path>
                </a:pathLst>
              </a:custGeom>
              <a:ln w="8750">
                <a:solidFill>
                  <a:srgbClr val="4C4D4F"/>
                </a:solidFill>
              </a:ln>
            </p:spPr>
            <p:txBody>
              <a:bodyPr wrap="square" lIns="0" tIns="0" rIns="0" bIns="0" rtlCol="0"/>
              <a:lstStyle/>
              <a:p>
                <a:endParaRPr dirty="0"/>
              </a:p>
            </p:txBody>
          </p:sp>
        </p:grpSp>
        <p:sp>
          <p:nvSpPr>
            <p:cNvPr id="82" name="object 82"/>
            <p:cNvSpPr txBox="1"/>
            <p:nvPr/>
          </p:nvSpPr>
          <p:spPr>
            <a:xfrm>
              <a:off x="7026896" y="5776159"/>
              <a:ext cx="237490" cy="269875"/>
            </a:xfrm>
            <a:prstGeom prst="rect">
              <a:avLst/>
            </a:prstGeom>
          </p:spPr>
          <p:txBody>
            <a:bodyPr vert="horz" wrap="square" lIns="0" tIns="1270" rIns="0" bIns="0" rtlCol="0">
              <a:spAutoFit/>
            </a:bodyPr>
            <a:lstStyle/>
            <a:p>
              <a:pPr indent="39370">
                <a:lnSpc>
                  <a:spcPct val="114799"/>
                </a:lnSpc>
                <a:spcBef>
                  <a:spcPts val="10"/>
                </a:spcBef>
              </a:pPr>
              <a:r>
                <a:rPr sz="500" b="1" dirty="0">
                  <a:solidFill>
                    <a:srgbClr val="4C4D4F"/>
                  </a:solidFill>
                  <a:latin typeface="ヒラギノUD角ゴ Std W5"/>
                  <a:cs typeface="ヒラギノUD角ゴ Std W5"/>
                </a:rPr>
                <a:t>○</a:t>
              </a:r>
              <a:r>
                <a:rPr sz="500" b="1" spc="-5" dirty="0">
                  <a:solidFill>
                    <a:srgbClr val="4C4D4F"/>
                  </a:solidFill>
                  <a:latin typeface="ヒラギノUD角ゴ Std W5"/>
                  <a:cs typeface="ヒラギノUD角ゴ Std W5"/>
                </a:rPr>
                <a:t>○</a:t>
              </a:r>
              <a:r>
                <a:rPr sz="500" b="1" spc="5" dirty="0">
                  <a:solidFill>
                    <a:srgbClr val="4C4D4F"/>
                  </a:solidFill>
                  <a:latin typeface="ヒラギノUD角ゴ Std W5"/>
                  <a:cs typeface="ヒラギノUD角ゴ Std W5"/>
                </a:rPr>
                <a:t>○ </a:t>
              </a:r>
              <a:r>
                <a:rPr sz="500" b="1" dirty="0">
                  <a:solidFill>
                    <a:srgbClr val="4C4D4F"/>
                  </a:solidFill>
                  <a:latin typeface="ヒラギノUD角ゴ Std W5"/>
                  <a:cs typeface="ヒラギノUD角ゴ Std W5"/>
                </a:rPr>
                <a:t>使</a:t>
              </a:r>
              <a:r>
                <a:rPr sz="500" b="1" spc="5" dirty="0">
                  <a:solidFill>
                    <a:srgbClr val="4C4D4F"/>
                  </a:solidFill>
                  <a:latin typeface="ヒラギノUD角ゴ Std W5"/>
                  <a:cs typeface="ヒラギノUD角ゴ Std W5"/>
                </a:rPr>
                <a:t>用</a:t>
              </a:r>
              <a:r>
                <a:rPr sz="500" b="1" dirty="0">
                  <a:solidFill>
                    <a:srgbClr val="4C4D4F"/>
                  </a:solidFill>
                  <a:latin typeface="ヒラギノUD角ゴ Std W5"/>
                  <a:cs typeface="ヒラギノUD角ゴ Std W5"/>
                </a:rPr>
                <a:t>上</a:t>
              </a:r>
              <a:endParaRPr sz="500" dirty="0">
                <a:latin typeface="ヒラギノUD角ゴ Std W5"/>
                <a:cs typeface="ヒラギノUD角ゴ Std W5"/>
              </a:endParaRPr>
            </a:p>
            <a:p>
              <a:pPr marL="168275">
                <a:lnSpc>
                  <a:spcPct val="100000"/>
                </a:lnSpc>
                <a:spcBef>
                  <a:spcPts val="90"/>
                </a:spcBef>
              </a:pPr>
              <a:r>
                <a:rPr sz="500" b="1" spc="10" dirty="0">
                  <a:solidFill>
                    <a:srgbClr val="4C4D4F"/>
                  </a:solidFill>
                  <a:latin typeface="ヒラギノUD角ゴ Std W5"/>
                  <a:cs typeface="ヒラギノUD角ゴ Std W5"/>
                </a:rPr>
                <a:t>お</a:t>
              </a:r>
              <a:endParaRPr sz="500" dirty="0">
                <a:latin typeface="ヒラギノUD角ゴ Std W5"/>
                <a:cs typeface="ヒラギノUD角ゴ Std W5"/>
              </a:endParaRPr>
            </a:p>
          </p:txBody>
        </p:sp>
        <p:sp>
          <p:nvSpPr>
            <p:cNvPr id="83" name="object 83"/>
            <p:cNvSpPr txBox="1"/>
            <p:nvPr/>
          </p:nvSpPr>
          <p:spPr>
            <a:xfrm>
              <a:off x="7190740" y="5729655"/>
              <a:ext cx="457200" cy="313547"/>
            </a:xfrm>
            <a:prstGeom prst="rect">
              <a:avLst/>
            </a:prstGeom>
            <a:noFill/>
            <a:ln w="8750">
              <a:noFill/>
            </a:ln>
          </p:spPr>
          <p:txBody>
            <a:bodyPr vert="horz" wrap="square" lIns="0" tIns="47625" rIns="0" bIns="0" rtlCol="0">
              <a:spAutoFit/>
            </a:bodyPr>
            <a:lstStyle/>
            <a:p>
              <a:pPr marL="1905" marR="40640" indent="1905">
                <a:lnSpc>
                  <a:spcPct val="114799"/>
                </a:lnSpc>
                <a:spcBef>
                  <a:spcPts val="375"/>
                </a:spcBef>
                <a:buSzPct val="80000"/>
                <a:tabLst>
                  <a:tab pos="71755" algn="l"/>
                </a:tabLst>
              </a:pPr>
              <a:r>
                <a:rPr lang="ja-JP" altLang="en-US" sz="500" b="1" spc="5" dirty="0">
                  <a:solidFill>
                    <a:srgbClr val="4C4D4F"/>
                  </a:solidFill>
                  <a:latin typeface="メイリオ" pitchFamily="50" charset="-128"/>
                  <a:ea typeface="メイリオ" pitchFamily="50" charset="-128"/>
                  <a:cs typeface="メイリオ" pitchFamily="50" charset="-128"/>
                </a:rPr>
                <a:t>○○錠機器</a:t>
              </a:r>
              <a:r>
                <a:rPr sz="500" b="1" spc="5" dirty="0">
                  <a:solidFill>
                    <a:srgbClr val="4C4D4F"/>
                  </a:solidFill>
                  <a:latin typeface="メイリオ" pitchFamily="50" charset="-128"/>
                  <a:ea typeface="メイリオ" pitchFamily="50" charset="-128"/>
                  <a:cs typeface="メイリオ" pitchFamily="50" charset="-128"/>
                </a:rPr>
                <a:t> </a:t>
              </a:r>
              <a:r>
                <a:rPr sz="500" b="1" spc="10" dirty="0">
                  <a:solidFill>
                    <a:srgbClr val="4C4D4F"/>
                  </a:solidFill>
                  <a:latin typeface="メイリオ" pitchFamily="50" charset="-128"/>
                  <a:ea typeface="メイリオ" pitchFamily="50" charset="-128"/>
                  <a:cs typeface="メイリオ" pitchFamily="50" charset="-128"/>
                </a:rPr>
                <a:t> </a:t>
              </a:r>
              <a:r>
                <a:rPr lang="ja-JP" altLang="en-US" sz="500" b="1" spc="10" dirty="0">
                  <a:solidFill>
                    <a:srgbClr val="4C4D4F"/>
                  </a:solidFill>
                  <a:latin typeface="メイリオ" pitchFamily="50" charset="-128"/>
                  <a:ea typeface="メイリオ" pitchFamily="50" charset="-128"/>
                  <a:cs typeface="メイリオ" pitchFamily="50" charset="-128"/>
                </a:rPr>
                <a:t>の</a:t>
              </a:r>
              <a:r>
                <a:rPr sz="500" b="1" spc="5" dirty="0">
                  <a:solidFill>
                    <a:srgbClr val="4C4D4F"/>
                  </a:solidFill>
                  <a:latin typeface="メイリオ" pitchFamily="50" charset="-128"/>
                  <a:ea typeface="メイリオ" pitchFamily="50" charset="-128"/>
                  <a:cs typeface="メイリオ" pitchFamily="50" charset="-128"/>
                </a:rPr>
                <a:t>注意</a:t>
              </a:r>
              <a:r>
                <a:rPr sz="500" b="1" spc="10" dirty="0">
                  <a:solidFill>
                    <a:srgbClr val="4C4D4F"/>
                  </a:solidFill>
                  <a:latin typeface="メイリオ" pitchFamily="50" charset="-128"/>
                  <a:ea typeface="メイリオ" pitchFamily="50" charset="-128"/>
                  <a:cs typeface="メイリオ" pitchFamily="50" charset="-128"/>
                </a:rPr>
                <a:t>改</a:t>
              </a:r>
              <a:r>
                <a:rPr sz="500" b="1" dirty="0">
                  <a:solidFill>
                    <a:srgbClr val="4C4D4F"/>
                  </a:solidFill>
                  <a:latin typeface="メイリオ" pitchFamily="50" charset="-128"/>
                  <a:ea typeface="メイリオ" pitchFamily="50" charset="-128"/>
                  <a:cs typeface="メイリオ" pitchFamily="50" charset="-128"/>
                </a:rPr>
                <a:t>訂の</a:t>
              </a:r>
              <a:r>
                <a:rPr lang="ja-JP" altLang="en-US" sz="500" b="1" dirty="0">
                  <a:solidFill>
                    <a:srgbClr val="4C4D4F"/>
                  </a:solidFill>
                  <a:latin typeface="メイリオ" pitchFamily="50" charset="-128"/>
                  <a:ea typeface="メイリオ" pitchFamily="50" charset="-128"/>
                  <a:cs typeface="メイリオ" pitchFamily="50" charset="-128"/>
                </a:rPr>
                <a:t>お</a:t>
              </a:r>
              <a:r>
                <a:rPr sz="500" b="1" spc="-20" dirty="0">
                  <a:solidFill>
                    <a:srgbClr val="4C4D4F"/>
                  </a:solidFill>
                  <a:latin typeface="メイリオ" pitchFamily="50" charset="-128"/>
                  <a:ea typeface="メイリオ" pitchFamily="50" charset="-128"/>
                  <a:cs typeface="メイリオ" pitchFamily="50" charset="-128"/>
                </a:rPr>
                <a:t>知</a:t>
              </a:r>
              <a:r>
                <a:rPr sz="500" b="1" spc="-25" dirty="0">
                  <a:solidFill>
                    <a:srgbClr val="4C4D4F"/>
                  </a:solidFill>
                  <a:latin typeface="メイリオ" pitchFamily="50" charset="-128"/>
                  <a:ea typeface="メイリオ" pitchFamily="50" charset="-128"/>
                  <a:cs typeface="メイリオ" pitchFamily="50" charset="-128"/>
                </a:rPr>
                <a:t>らせ</a:t>
              </a:r>
              <a:endParaRPr sz="500" dirty="0">
                <a:latin typeface="メイリオ" pitchFamily="50" charset="-128"/>
                <a:ea typeface="メイリオ" pitchFamily="50" charset="-128"/>
                <a:cs typeface="メイリオ" pitchFamily="50" charset="-128"/>
              </a:endParaRPr>
            </a:p>
          </p:txBody>
        </p:sp>
        <p:sp>
          <p:nvSpPr>
            <p:cNvPr id="85" name="object 85"/>
            <p:cNvSpPr/>
            <p:nvPr/>
          </p:nvSpPr>
          <p:spPr>
            <a:xfrm>
              <a:off x="7258926" y="6093451"/>
              <a:ext cx="363855" cy="0"/>
            </a:xfrm>
            <a:custGeom>
              <a:avLst/>
              <a:gdLst/>
              <a:ahLst/>
              <a:cxnLst/>
              <a:rect l="l" t="t" r="r" b="b"/>
              <a:pathLst>
                <a:path w="363854">
                  <a:moveTo>
                    <a:pt x="0" y="0"/>
                  </a:moveTo>
                  <a:lnTo>
                    <a:pt x="363331" y="0"/>
                  </a:lnTo>
                </a:path>
              </a:pathLst>
            </a:custGeom>
            <a:ln w="8750">
              <a:solidFill>
                <a:srgbClr val="4C4D4F"/>
              </a:solidFill>
            </a:ln>
          </p:spPr>
          <p:txBody>
            <a:bodyPr wrap="square" lIns="0" tIns="0" rIns="0" bIns="0" rtlCol="0"/>
            <a:lstStyle/>
            <a:p>
              <a:endParaRPr dirty="0"/>
            </a:p>
          </p:txBody>
        </p:sp>
        <p:sp>
          <p:nvSpPr>
            <p:cNvPr id="86" name="object 86"/>
            <p:cNvSpPr/>
            <p:nvPr/>
          </p:nvSpPr>
          <p:spPr>
            <a:xfrm>
              <a:off x="7258926" y="6170183"/>
              <a:ext cx="309880" cy="0"/>
            </a:xfrm>
            <a:custGeom>
              <a:avLst/>
              <a:gdLst/>
              <a:ahLst/>
              <a:cxnLst/>
              <a:rect l="l" t="t" r="r" b="b"/>
              <a:pathLst>
                <a:path w="309879">
                  <a:moveTo>
                    <a:pt x="0" y="0"/>
                  </a:moveTo>
                  <a:lnTo>
                    <a:pt x="309815" y="0"/>
                  </a:lnTo>
                </a:path>
              </a:pathLst>
            </a:custGeom>
            <a:ln w="8750">
              <a:solidFill>
                <a:srgbClr val="4C4D4F"/>
              </a:solidFill>
              <a:prstDash val="sysDot"/>
            </a:ln>
          </p:spPr>
          <p:txBody>
            <a:bodyPr wrap="square" lIns="0" tIns="0" rIns="0" bIns="0" rtlCol="0"/>
            <a:lstStyle/>
            <a:p>
              <a:endParaRPr dirty="0"/>
            </a:p>
          </p:txBody>
        </p:sp>
        <p:sp>
          <p:nvSpPr>
            <p:cNvPr id="87" name="object 87"/>
            <p:cNvSpPr/>
            <p:nvPr/>
          </p:nvSpPr>
          <p:spPr>
            <a:xfrm>
              <a:off x="7580259" y="6170183"/>
              <a:ext cx="7620" cy="0"/>
            </a:xfrm>
            <a:custGeom>
              <a:avLst/>
              <a:gdLst/>
              <a:ahLst/>
              <a:cxnLst/>
              <a:rect l="l" t="t" r="r" b="b"/>
              <a:pathLst>
                <a:path w="7620">
                  <a:moveTo>
                    <a:pt x="0" y="0"/>
                  </a:moveTo>
                  <a:lnTo>
                    <a:pt x="7289" y="0"/>
                  </a:lnTo>
                </a:path>
              </a:pathLst>
            </a:custGeom>
            <a:ln w="8750">
              <a:solidFill>
                <a:srgbClr val="4C4D4F"/>
              </a:solidFill>
            </a:ln>
          </p:spPr>
          <p:txBody>
            <a:bodyPr wrap="square" lIns="0" tIns="0" rIns="0" bIns="0" rtlCol="0"/>
            <a:lstStyle/>
            <a:p>
              <a:endParaRPr dirty="0"/>
            </a:p>
          </p:txBody>
        </p:sp>
        <p:sp>
          <p:nvSpPr>
            <p:cNvPr id="88" name="object 88"/>
            <p:cNvSpPr/>
            <p:nvPr/>
          </p:nvSpPr>
          <p:spPr>
            <a:xfrm>
              <a:off x="7258926" y="6245838"/>
              <a:ext cx="309880" cy="0"/>
            </a:xfrm>
            <a:custGeom>
              <a:avLst/>
              <a:gdLst/>
              <a:ahLst/>
              <a:cxnLst/>
              <a:rect l="l" t="t" r="r" b="b"/>
              <a:pathLst>
                <a:path w="309879">
                  <a:moveTo>
                    <a:pt x="0" y="0"/>
                  </a:moveTo>
                  <a:lnTo>
                    <a:pt x="309815" y="0"/>
                  </a:lnTo>
                </a:path>
              </a:pathLst>
            </a:custGeom>
            <a:ln w="8750">
              <a:solidFill>
                <a:srgbClr val="4C4D4F"/>
              </a:solidFill>
              <a:prstDash val="sysDot"/>
            </a:ln>
          </p:spPr>
          <p:txBody>
            <a:bodyPr wrap="square" lIns="0" tIns="0" rIns="0" bIns="0" rtlCol="0"/>
            <a:lstStyle/>
            <a:p>
              <a:endParaRPr dirty="0"/>
            </a:p>
          </p:txBody>
        </p:sp>
        <p:sp>
          <p:nvSpPr>
            <p:cNvPr id="89" name="object 89"/>
            <p:cNvSpPr/>
            <p:nvPr/>
          </p:nvSpPr>
          <p:spPr>
            <a:xfrm>
              <a:off x="7580259" y="6245838"/>
              <a:ext cx="7620" cy="0"/>
            </a:xfrm>
            <a:custGeom>
              <a:avLst/>
              <a:gdLst/>
              <a:ahLst/>
              <a:cxnLst/>
              <a:rect l="l" t="t" r="r" b="b"/>
              <a:pathLst>
                <a:path w="7620">
                  <a:moveTo>
                    <a:pt x="0" y="0"/>
                  </a:moveTo>
                  <a:lnTo>
                    <a:pt x="7289" y="0"/>
                  </a:lnTo>
                </a:path>
              </a:pathLst>
            </a:custGeom>
            <a:ln w="8750">
              <a:solidFill>
                <a:srgbClr val="4C4D4F"/>
              </a:solidFill>
            </a:ln>
          </p:spPr>
          <p:txBody>
            <a:bodyPr wrap="square" lIns="0" tIns="0" rIns="0" bIns="0" rtlCol="0"/>
            <a:lstStyle/>
            <a:p>
              <a:endParaRPr dirty="0"/>
            </a:p>
          </p:txBody>
        </p:sp>
        <p:sp>
          <p:nvSpPr>
            <p:cNvPr id="90" name="object 90"/>
            <p:cNvSpPr/>
            <p:nvPr/>
          </p:nvSpPr>
          <p:spPr>
            <a:xfrm>
              <a:off x="7258926" y="6321492"/>
              <a:ext cx="309880" cy="0"/>
            </a:xfrm>
            <a:custGeom>
              <a:avLst/>
              <a:gdLst/>
              <a:ahLst/>
              <a:cxnLst/>
              <a:rect l="l" t="t" r="r" b="b"/>
              <a:pathLst>
                <a:path w="309879">
                  <a:moveTo>
                    <a:pt x="0" y="0"/>
                  </a:moveTo>
                  <a:lnTo>
                    <a:pt x="309815" y="0"/>
                  </a:lnTo>
                </a:path>
              </a:pathLst>
            </a:custGeom>
            <a:ln w="8750">
              <a:solidFill>
                <a:srgbClr val="4C4D4F"/>
              </a:solidFill>
              <a:prstDash val="sysDot"/>
            </a:ln>
          </p:spPr>
          <p:txBody>
            <a:bodyPr wrap="square" lIns="0" tIns="0" rIns="0" bIns="0" rtlCol="0"/>
            <a:lstStyle/>
            <a:p>
              <a:endParaRPr dirty="0"/>
            </a:p>
          </p:txBody>
        </p:sp>
        <p:sp>
          <p:nvSpPr>
            <p:cNvPr id="91" name="object 91"/>
            <p:cNvSpPr/>
            <p:nvPr/>
          </p:nvSpPr>
          <p:spPr>
            <a:xfrm>
              <a:off x="7580259" y="6321492"/>
              <a:ext cx="7620" cy="0"/>
            </a:xfrm>
            <a:custGeom>
              <a:avLst/>
              <a:gdLst/>
              <a:ahLst/>
              <a:cxnLst/>
              <a:rect l="l" t="t" r="r" b="b"/>
              <a:pathLst>
                <a:path w="7620">
                  <a:moveTo>
                    <a:pt x="0" y="0"/>
                  </a:moveTo>
                  <a:lnTo>
                    <a:pt x="7289" y="0"/>
                  </a:lnTo>
                </a:path>
              </a:pathLst>
            </a:custGeom>
            <a:ln w="8750">
              <a:solidFill>
                <a:srgbClr val="4C4D4F"/>
              </a:solidFill>
            </a:ln>
          </p:spPr>
          <p:txBody>
            <a:bodyPr wrap="square" lIns="0" tIns="0" rIns="0" bIns="0" rtlCol="0"/>
            <a:lstStyle/>
            <a:p>
              <a:endParaRPr dirty="0"/>
            </a:p>
          </p:txBody>
        </p:sp>
        <p:sp>
          <p:nvSpPr>
            <p:cNvPr id="92" name="object 92"/>
            <p:cNvSpPr/>
            <p:nvPr/>
          </p:nvSpPr>
          <p:spPr>
            <a:xfrm>
              <a:off x="7258926" y="6397158"/>
              <a:ext cx="312420" cy="0"/>
            </a:xfrm>
            <a:custGeom>
              <a:avLst/>
              <a:gdLst/>
              <a:ahLst/>
              <a:cxnLst/>
              <a:rect l="l" t="t" r="r" b="b"/>
              <a:pathLst>
                <a:path w="312420">
                  <a:moveTo>
                    <a:pt x="0" y="0"/>
                  </a:moveTo>
                  <a:lnTo>
                    <a:pt x="312097" y="0"/>
                  </a:lnTo>
                </a:path>
              </a:pathLst>
            </a:custGeom>
            <a:ln w="8750">
              <a:solidFill>
                <a:srgbClr val="4C4D4F"/>
              </a:solidFill>
              <a:prstDash val="sysDot"/>
            </a:ln>
          </p:spPr>
          <p:txBody>
            <a:bodyPr wrap="square" lIns="0" tIns="0" rIns="0" bIns="0" rtlCol="0"/>
            <a:lstStyle/>
            <a:p>
              <a:endParaRPr dirty="0"/>
            </a:p>
          </p:txBody>
        </p:sp>
        <p:sp>
          <p:nvSpPr>
            <p:cNvPr id="93" name="object 93"/>
            <p:cNvSpPr/>
            <p:nvPr/>
          </p:nvSpPr>
          <p:spPr>
            <a:xfrm>
              <a:off x="7582541" y="6397158"/>
              <a:ext cx="7620" cy="0"/>
            </a:xfrm>
            <a:custGeom>
              <a:avLst/>
              <a:gdLst/>
              <a:ahLst/>
              <a:cxnLst/>
              <a:rect l="l" t="t" r="r" b="b"/>
              <a:pathLst>
                <a:path w="7620">
                  <a:moveTo>
                    <a:pt x="0" y="0"/>
                  </a:moveTo>
                  <a:lnTo>
                    <a:pt x="7289" y="0"/>
                  </a:lnTo>
                </a:path>
              </a:pathLst>
            </a:custGeom>
            <a:ln w="8750">
              <a:solidFill>
                <a:srgbClr val="4C4D4F"/>
              </a:solidFill>
            </a:ln>
          </p:spPr>
          <p:txBody>
            <a:bodyPr wrap="square" lIns="0" tIns="0" rIns="0" bIns="0" rtlCol="0"/>
            <a:lstStyle/>
            <a:p>
              <a:endParaRPr dirty="0"/>
            </a:p>
          </p:txBody>
        </p:sp>
        <p:sp>
          <p:nvSpPr>
            <p:cNvPr id="94" name="object 94"/>
            <p:cNvSpPr/>
            <p:nvPr/>
          </p:nvSpPr>
          <p:spPr>
            <a:xfrm>
              <a:off x="7258926" y="6472812"/>
              <a:ext cx="314960" cy="0"/>
            </a:xfrm>
            <a:custGeom>
              <a:avLst/>
              <a:gdLst/>
              <a:ahLst/>
              <a:cxnLst/>
              <a:rect l="l" t="t" r="r" b="b"/>
              <a:pathLst>
                <a:path w="314959">
                  <a:moveTo>
                    <a:pt x="0" y="0"/>
                  </a:moveTo>
                  <a:lnTo>
                    <a:pt x="314366" y="0"/>
                  </a:lnTo>
                </a:path>
              </a:pathLst>
            </a:custGeom>
            <a:ln w="8750">
              <a:solidFill>
                <a:srgbClr val="4C4D4F"/>
              </a:solidFill>
              <a:prstDash val="sysDot"/>
            </a:ln>
          </p:spPr>
          <p:txBody>
            <a:bodyPr wrap="square" lIns="0" tIns="0" rIns="0" bIns="0" rtlCol="0"/>
            <a:lstStyle/>
            <a:p>
              <a:endParaRPr dirty="0"/>
            </a:p>
          </p:txBody>
        </p:sp>
        <p:sp>
          <p:nvSpPr>
            <p:cNvPr id="95" name="object 95"/>
            <p:cNvSpPr/>
            <p:nvPr/>
          </p:nvSpPr>
          <p:spPr>
            <a:xfrm>
              <a:off x="7584810" y="6472812"/>
              <a:ext cx="7620" cy="0"/>
            </a:xfrm>
            <a:custGeom>
              <a:avLst/>
              <a:gdLst/>
              <a:ahLst/>
              <a:cxnLst/>
              <a:rect l="l" t="t" r="r" b="b"/>
              <a:pathLst>
                <a:path w="7620">
                  <a:moveTo>
                    <a:pt x="0" y="0"/>
                  </a:moveTo>
                  <a:lnTo>
                    <a:pt x="7289" y="0"/>
                  </a:lnTo>
                </a:path>
              </a:pathLst>
            </a:custGeom>
            <a:ln w="8750">
              <a:solidFill>
                <a:srgbClr val="4C4D4F"/>
              </a:solidFill>
            </a:ln>
          </p:spPr>
          <p:txBody>
            <a:bodyPr wrap="square" lIns="0" tIns="0" rIns="0" bIns="0" rtlCol="0"/>
            <a:lstStyle/>
            <a:p>
              <a:endParaRPr dirty="0"/>
            </a:p>
          </p:txBody>
        </p:sp>
        <p:sp>
          <p:nvSpPr>
            <p:cNvPr id="96" name="object 96"/>
            <p:cNvSpPr/>
            <p:nvPr/>
          </p:nvSpPr>
          <p:spPr>
            <a:xfrm>
              <a:off x="6565544" y="5790387"/>
              <a:ext cx="693420" cy="847725"/>
            </a:xfrm>
            <a:custGeom>
              <a:avLst/>
              <a:gdLst/>
              <a:ahLst/>
              <a:cxnLst/>
              <a:rect l="l" t="t" r="r" b="b"/>
              <a:pathLst>
                <a:path w="693420" h="847725">
                  <a:moveTo>
                    <a:pt x="693381" y="0"/>
                  </a:moveTo>
                  <a:lnTo>
                    <a:pt x="0" y="0"/>
                  </a:lnTo>
                  <a:lnTo>
                    <a:pt x="0" y="847471"/>
                  </a:lnTo>
                  <a:lnTo>
                    <a:pt x="693381" y="847471"/>
                  </a:lnTo>
                  <a:lnTo>
                    <a:pt x="693381" y="0"/>
                  </a:lnTo>
                  <a:close/>
                </a:path>
              </a:pathLst>
            </a:custGeom>
            <a:solidFill>
              <a:srgbClr val="FFFFFF"/>
            </a:solidFill>
          </p:spPr>
          <p:txBody>
            <a:bodyPr wrap="square" lIns="0" tIns="0" rIns="0" bIns="0" rtlCol="0"/>
            <a:lstStyle/>
            <a:p>
              <a:endParaRPr dirty="0"/>
            </a:p>
          </p:txBody>
        </p:sp>
        <p:sp>
          <p:nvSpPr>
            <p:cNvPr id="97" name="object 97"/>
            <p:cNvSpPr/>
            <p:nvPr/>
          </p:nvSpPr>
          <p:spPr>
            <a:xfrm>
              <a:off x="6565544" y="5790387"/>
              <a:ext cx="693420" cy="847725"/>
            </a:xfrm>
            <a:custGeom>
              <a:avLst/>
              <a:gdLst/>
              <a:ahLst/>
              <a:cxnLst/>
              <a:rect l="l" t="t" r="r" b="b"/>
              <a:pathLst>
                <a:path w="693420" h="847725">
                  <a:moveTo>
                    <a:pt x="693381" y="847471"/>
                  </a:moveTo>
                  <a:lnTo>
                    <a:pt x="0" y="847471"/>
                  </a:lnTo>
                  <a:lnTo>
                    <a:pt x="0" y="0"/>
                  </a:lnTo>
                  <a:lnTo>
                    <a:pt x="693381" y="0"/>
                  </a:lnTo>
                  <a:lnTo>
                    <a:pt x="693381" y="847471"/>
                  </a:lnTo>
                  <a:close/>
                </a:path>
              </a:pathLst>
            </a:custGeom>
            <a:ln w="8750">
              <a:solidFill>
                <a:srgbClr val="4C4D4F"/>
              </a:solidFill>
            </a:ln>
          </p:spPr>
          <p:txBody>
            <a:bodyPr wrap="square" lIns="0" tIns="0" rIns="0" bIns="0" rtlCol="0"/>
            <a:lstStyle/>
            <a:p>
              <a:endParaRPr dirty="0"/>
            </a:p>
          </p:txBody>
        </p:sp>
        <p:sp>
          <p:nvSpPr>
            <p:cNvPr id="98" name="object 98"/>
            <p:cNvSpPr/>
            <p:nvPr/>
          </p:nvSpPr>
          <p:spPr>
            <a:xfrm>
              <a:off x="6603191" y="5981444"/>
              <a:ext cx="618490" cy="0"/>
            </a:xfrm>
            <a:custGeom>
              <a:avLst/>
              <a:gdLst/>
              <a:ahLst/>
              <a:cxnLst/>
              <a:rect l="l" t="t" r="r" b="b"/>
              <a:pathLst>
                <a:path w="618490">
                  <a:moveTo>
                    <a:pt x="0" y="0"/>
                  </a:moveTo>
                  <a:lnTo>
                    <a:pt x="618083" y="0"/>
                  </a:lnTo>
                </a:path>
              </a:pathLst>
            </a:custGeom>
            <a:ln w="8750">
              <a:solidFill>
                <a:srgbClr val="4C4D4F"/>
              </a:solidFill>
            </a:ln>
          </p:spPr>
          <p:txBody>
            <a:bodyPr wrap="square" lIns="0" tIns="0" rIns="0" bIns="0" rtlCol="0"/>
            <a:lstStyle/>
            <a:p>
              <a:endParaRPr dirty="0"/>
            </a:p>
          </p:txBody>
        </p:sp>
        <p:sp>
          <p:nvSpPr>
            <p:cNvPr id="99" name="object 99"/>
            <p:cNvSpPr/>
            <p:nvPr/>
          </p:nvSpPr>
          <p:spPr>
            <a:xfrm>
              <a:off x="6912232" y="6017858"/>
              <a:ext cx="0" cy="555625"/>
            </a:xfrm>
            <a:custGeom>
              <a:avLst/>
              <a:gdLst/>
              <a:ahLst/>
              <a:cxnLst/>
              <a:rect l="l" t="t" r="r" b="b"/>
              <a:pathLst>
                <a:path h="555625">
                  <a:moveTo>
                    <a:pt x="0" y="0"/>
                  </a:moveTo>
                  <a:lnTo>
                    <a:pt x="0" y="555218"/>
                  </a:lnTo>
                </a:path>
              </a:pathLst>
            </a:custGeom>
            <a:ln w="8750">
              <a:solidFill>
                <a:srgbClr val="4C4D4F"/>
              </a:solidFill>
            </a:ln>
          </p:spPr>
          <p:txBody>
            <a:bodyPr wrap="square" lIns="0" tIns="0" rIns="0" bIns="0" rtlCol="0"/>
            <a:lstStyle/>
            <a:p>
              <a:endParaRPr dirty="0"/>
            </a:p>
          </p:txBody>
        </p:sp>
        <p:sp>
          <p:nvSpPr>
            <p:cNvPr id="100" name="object 100"/>
            <p:cNvSpPr txBox="1"/>
            <p:nvPr/>
          </p:nvSpPr>
          <p:spPr>
            <a:xfrm>
              <a:off x="6565544" y="5790387"/>
              <a:ext cx="686156" cy="161583"/>
            </a:xfrm>
            <a:prstGeom prst="rect">
              <a:avLst/>
            </a:prstGeom>
            <a:noFill/>
            <a:ln w="8750">
              <a:noFill/>
            </a:ln>
          </p:spPr>
          <p:txBody>
            <a:bodyPr vert="horz" wrap="square" lIns="0" tIns="0" rIns="0" bIns="0" rtlCol="0">
              <a:spAutoFit/>
            </a:bodyPr>
            <a:lstStyle/>
            <a:p>
              <a:pPr>
                <a:lnSpc>
                  <a:spcPct val="100000"/>
                </a:lnSpc>
              </a:pPr>
              <a:endParaRPr sz="550" dirty="0">
                <a:latin typeface="Times New Roman"/>
                <a:cs typeface="Times New Roman"/>
              </a:endParaRPr>
            </a:p>
            <a:p>
              <a:pPr marL="69850">
                <a:lnSpc>
                  <a:spcPct val="100000"/>
                </a:lnSpc>
              </a:pPr>
              <a:r>
                <a:rPr sz="500" b="1" dirty="0">
                  <a:solidFill>
                    <a:srgbClr val="231F20"/>
                  </a:solidFill>
                  <a:latin typeface="メイリオ" pitchFamily="50" charset="-128"/>
                  <a:ea typeface="メイリオ" pitchFamily="50" charset="-128"/>
                  <a:cs typeface="メイリオ" pitchFamily="50" charset="-128"/>
                </a:rPr>
                <a:t>○</a:t>
              </a:r>
              <a:r>
                <a:rPr sz="500" b="1" spc="-5" dirty="0">
                  <a:solidFill>
                    <a:srgbClr val="231F20"/>
                  </a:solidFill>
                  <a:latin typeface="メイリオ" pitchFamily="50" charset="-128"/>
                  <a:ea typeface="メイリオ" pitchFamily="50" charset="-128"/>
                  <a:cs typeface="メイリオ" pitchFamily="50" charset="-128"/>
                </a:rPr>
                <a:t>○</a:t>
              </a:r>
              <a:r>
                <a:rPr sz="500" b="1" dirty="0">
                  <a:solidFill>
                    <a:srgbClr val="231F20"/>
                  </a:solidFill>
                  <a:latin typeface="メイリオ" pitchFamily="50" charset="-128"/>
                  <a:ea typeface="メイリオ" pitchFamily="50" charset="-128"/>
                  <a:cs typeface="メイリオ" pitchFamily="50" charset="-128"/>
                </a:rPr>
                <a:t>○○</a:t>
              </a:r>
              <a:r>
                <a:rPr lang="ja-JP" altLang="en-US" sz="500" b="1" dirty="0">
                  <a:solidFill>
                    <a:srgbClr val="231F20"/>
                  </a:solidFill>
                  <a:latin typeface="メイリオ" pitchFamily="50" charset="-128"/>
                  <a:ea typeface="メイリオ" pitchFamily="50" charset="-128"/>
                  <a:cs typeface="メイリオ" pitchFamily="50" charset="-128"/>
                </a:rPr>
                <a:t>機器</a:t>
              </a:r>
              <a:r>
                <a:rPr lang="en-US" altLang="ja-JP" sz="500" b="1" dirty="0">
                  <a:solidFill>
                    <a:srgbClr val="231F20"/>
                  </a:solidFill>
                  <a:latin typeface="メイリオ" pitchFamily="50" charset="-128"/>
                  <a:ea typeface="メイリオ" pitchFamily="50" charset="-128"/>
                  <a:cs typeface="メイリオ" pitchFamily="50" charset="-128"/>
                </a:rPr>
                <a:t> </a:t>
              </a:r>
              <a:endParaRPr sz="500" b="1" dirty="0">
                <a:solidFill>
                  <a:srgbClr val="231F20"/>
                </a:solidFill>
                <a:latin typeface="メイリオ" pitchFamily="50" charset="-128"/>
                <a:ea typeface="メイリオ" pitchFamily="50" charset="-128"/>
                <a:cs typeface="メイリオ" pitchFamily="50" charset="-128"/>
              </a:endParaRPr>
            </a:p>
          </p:txBody>
        </p:sp>
        <p:sp>
          <p:nvSpPr>
            <p:cNvPr id="104" name="object 104"/>
            <p:cNvSpPr/>
            <p:nvPr/>
          </p:nvSpPr>
          <p:spPr>
            <a:xfrm>
              <a:off x="6610324" y="6026543"/>
              <a:ext cx="266700" cy="239395"/>
            </a:xfrm>
            <a:custGeom>
              <a:avLst/>
              <a:gdLst/>
              <a:ahLst/>
              <a:cxnLst/>
              <a:rect l="l" t="t" r="r" b="b"/>
              <a:pathLst>
                <a:path w="266700" h="239395">
                  <a:moveTo>
                    <a:pt x="266230" y="238912"/>
                  </a:moveTo>
                  <a:lnTo>
                    <a:pt x="0" y="238912"/>
                  </a:lnTo>
                  <a:lnTo>
                    <a:pt x="0" y="0"/>
                  </a:lnTo>
                  <a:lnTo>
                    <a:pt x="266230" y="0"/>
                  </a:lnTo>
                  <a:lnTo>
                    <a:pt x="266230" y="238912"/>
                  </a:lnTo>
                  <a:close/>
                </a:path>
              </a:pathLst>
            </a:custGeom>
            <a:ln w="8750">
              <a:solidFill>
                <a:srgbClr val="F48473"/>
              </a:solidFill>
            </a:ln>
          </p:spPr>
          <p:txBody>
            <a:bodyPr wrap="square" lIns="0" tIns="0" rIns="0" bIns="0" rtlCol="0"/>
            <a:lstStyle/>
            <a:p>
              <a:endParaRPr dirty="0"/>
            </a:p>
          </p:txBody>
        </p:sp>
        <p:sp>
          <p:nvSpPr>
            <p:cNvPr id="108" name="object 108"/>
            <p:cNvSpPr/>
            <p:nvPr/>
          </p:nvSpPr>
          <p:spPr>
            <a:xfrm>
              <a:off x="6646080" y="6185537"/>
              <a:ext cx="198000" cy="0"/>
            </a:xfrm>
            <a:custGeom>
              <a:avLst/>
              <a:gdLst/>
              <a:ahLst/>
              <a:cxnLst/>
              <a:rect l="l" t="t" r="r" b="b"/>
              <a:pathLst>
                <a:path w="145415">
                  <a:moveTo>
                    <a:pt x="0" y="0"/>
                  </a:moveTo>
                  <a:lnTo>
                    <a:pt x="144881" y="0"/>
                  </a:lnTo>
                </a:path>
              </a:pathLst>
            </a:custGeom>
            <a:ln w="8750">
              <a:solidFill>
                <a:srgbClr val="F48473"/>
              </a:solidFill>
              <a:prstDash val="sysDot"/>
            </a:ln>
          </p:spPr>
          <p:txBody>
            <a:bodyPr wrap="square" lIns="0" tIns="0" rIns="0" bIns="0" rtlCol="0"/>
            <a:lstStyle/>
            <a:p>
              <a:endParaRPr dirty="0"/>
            </a:p>
          </p:txBody>
        </p:sp>
        <p:sp>
          <p:nvSpPr>
            <p:cNvPr id="111" name="object 111"/>
            <p:cNvSpPr/>
            <p:nvPr/>
          </p:nvSpPr>
          <p:spPr>
            <a:xfrm>
              <a:off x="6646080" y="6226205"/>
              <a:ext cx="198000" cy="0"/>
            </a:xfrm>
            <a:custGeom>
              <a:avLst/>
              <a:gdLst/>
              <a:ahLst/>
              <a:cxnLst/>
              <a:rect l="l" t="t" r="r" b="b"/>
              <a:pathLst>
                <a:path w="145415">
                  <a:moveTo>
                    <a:pt x="0" y="0"/>
                  </a:moveTo>
                  <a:lnTo>
                    <a:pt x="144881" y="0"/>
                  </a:lnTo>
                </a:path>
              </a:pathLst>
            </a:custGeom>
            <a:ln w="8750">
              <a:solidFill>
                <a:srgbClr val="F48473"/>
              </a:solidFill>
              <a:prstDash val="sysDot"/>
            </a:ln>
          </p:spPr>
          <p:txBody>
            <a:bodyPr wrap="square" lIns="0" tIns="0" rIns="0" bIns="0" rtlCol="0"/>
            <a:lstStyle/>
            <a:p>
              <a:endParaRPr dirty="0"/>
            </a:p>
          </p:txBody>
        </p:sp>
        <p:sp>
          <p:nvSpPr>
            <p:cNvPr id="114" name="object 114"/>
            <p:cNvSpPr/>
            <p:nvPr/>
          </p:nvSpPr>
          <p:spPr>
            <a:xfrm>
              <a:off x="6990455" y="6259083"/>
              <a:ext cx="180000" cy="0"/>
            </a:xfrm>
            <a:custGeom>
              <a:avLst/>
              <a:gdLst/>
              <a:ahLst/>
              <a:cxnLst/>
              <a:rect l="l" t="t" r="r" b="b"/>
              <a:pathLst>
                <a:path w="145415">
                  <a:moveTo>
                    <a:pt x="0" y="0"/>
                  </a:moveTo>
                  <a:lnTo>
                    <a:pt x="144881" y="0"/>
                  </a:lnTo>
                </a:path>
              </a:pathLst>
            </a:custGeom>
            <a:ln w="8750">
              <a:solidFill>
                <a:srgbClr val="4C4D4F"/>
              </a:solidFill>
              <a:prstDash val="sysDot"/>
            </a:ln>
          </p:spPr>
          <p:txBody>
            <a:bodyPr wrap="square" lIns="0" tIns="0" rIns="0" bIns="0" rtlCol="0"/>
            <a:lstStyle/>
            <a:p>
              <a:endParaRPr dirty="0"/>
            </a:p>
          </p:txBody>
        </p:sp>
        <p:sp>
          <p:nvSpPr>
            <p:cNvPr id="117" name="object 117"/>
            <p:cNvSpPr/>
            <p:nvPr/>
          </p:nvSpPr>
          <p:spPr>
            <a:xfrm>
              <a:off x="6634175" y="6404550"/>
              <a:ext cx="216000" cy="0"/>
            </a:xfrm>
            <a:custGeom>
              <a:avLst/>
              <a:gdLst/>
              <a:ahLst/>
              <a:cxnLst/>
              <a:rect l="l" t="t" r="r" b="b"/>
              <a:pathLst>
                <a:path w="145415">
                  <a:moveTo>
                    <a:pt x="0" y="0"/>
                  </a:moveTo>
                  <a:lnTo>
                    <a:pt x="144881" y="0"/>
                  </a:lnTo>
                </a:path>
              </a:pathLst>
            </a:custGeom>
            <a:ln w="8750">
              <a:solidFill>
                <a:srgbClr val="4C4D4F"/>
              </a:solidFill>
              <a:prstDash val="sysDot"/>
            </a:ln>
          </p:spPr>
          <p:txBody>
            <a:bodyPr wrap="square" lIns="0" tIns="0" rIns="0" bIns="0" rtlCol="0"/>
            <a:lstStyle/>
            <a:p>
              <a:endParaRPr dirty="0"/>
            </a:p>
          </p:txBody>
        </p:sp>
        <p:sp>
          <p:nvSpPr>
            <p:cNvPr id="119" name="object 119"/>
            <p:cNvSpPr txBox="1"/>
            <p:nvPr/>
          </p:nvSpPr>
          <p:spPr>
            <a:xfrm>
              <a:off x="6569919" y="6032734"/>
              <a:ext cx="338455" cy="508601"/>
            </a:xfrm>
            <a:prstGeom prst="rect">
              <a:avLst/>
            </a:prstGeom>
          </p:spPr>
          <p:txBody>
            <a:bodyPr vert="horz" wrap="square" lIns="0" tIns="17145" rIns="0" bIns="0" rtlCol="0">
              <a:spAutoFit/>
            </a:bodyPr>
            <a:lstStyle/>
            <a:p>
              <a:pPr marL="111760">
                <a:lnSpc>
                  <a:spcPct val="100000"/>
                </a:lnSpc>
                <a:spcBef>
                  <a:spcPts val="135"/>
                </a:spcBef>
              </a:pPr>
              <a:r>
                <a:rPr sz="450" b="1" u="dash" spc="20" dirty="0">
                  <a:solidFill>
                    <a:srgbClr val="F48473"/>
                  </a:solidFill>
                  <a:uFill>
                    <a:solidFill>
                      <a:srgbClr val="F48473"/>
                    </a:solidFill>
                  </a:uFill>
                  <a:latin typeface="メイリオ" pitchFamily="50" charset="-128"/>
                  <a:ea typeface="メイリオ" pitchFamily="50" charset="-128"/>
                  <a:cs typeface="メイリオ" pitchFamily="50" charset="-128"/>
                </a:rPr>
                <a:t>警告</a:t>
              </a:r>
              <a:endParaRPr sz="450" dirty="0">
                <a:latin typeface="メイリオ" pitchFamily="50" charset="-128"/>
                <a:ea typeface="メイリオ" pitchFamily="50" charset="-128"/>
                <a:cs typeface="メイリオ" pitchFamily="50" charset="-128"/>
              </a:endParaRPr>
            </a:p>
            <a:p>
              <a:pPr>
                <a:lnSpc>
                  <a:spcPct val="100000"/>
                </a:lnSpc>
                <a:spcBef>
                  <a:spcPts val="50"/>
                </a:spcBef>
              </a:pPr>
              <a:endParaRPr sz="900" dirty="0">
                <a:latin typeface="メイリオ" pitchFamily="50" charset="-128"/>
                <a:ea typeface="メイリオ" pitchFamily="50" charset="-128"/>
                <a:cs typeface="メイリオ" pitchFamily="50" charset="-128"/>
              </a:endParaRPr>
            </a:p>
            <a:p>
              <a:pPr marL="57785" marR="40640" indent="-635">
                <a:lnSpc>
                  <a:spcPct val="237000"/>
                </a:lnSpc>
              </a:pPr>
              <a:r>
                <a:rPr sz="400" b="1" spc="-10" dirty="0">
                  <a:solidFill>
                    <a:srgbClr val="4C4D4F"/>
                  </a:solidFill>
                  <a:latin typeface="メイリオ" pitchFamily="50" charset="-128"/>
                  <a:ea typeface="メイリオ" pitchFamily="50" charset="-128"/>
                  <a:cs typeface="メイリオ" pitchFamily="50" charset="-128"/>
                </a:rPr>
                <a:t>効</a:t>
              </a:r>
              <a:r>
                <a:rPr sz="400" b="1" spc="-114" dirty="0">
                  <a:solidFill>
                    <a:srgbClr val="4C4D4F"/>
                  </a:solidFill>
                  <a:latin typeface="メイリオ" pitchFamily="50" charset="-128"/>
                  <a:ea typeface="メイリオ" pitchFamily="50" charset="-128"/>
                  <a:cs typeface="メイリオ" pitchFamily="50" charset="-128"/>
                </a:rPr>
                <a:t>能・</a:t>
              </a:r>
              <a:r>
                <a:rPr sz="400" b="1" spc="-5" dirty="0">
                  <a:solidFill>
                    <a:srgbClr val="4C4D4F"/>
                  </a:solidFill>
                  <a:latin typeface="メイリオ" pitchFamily="50" charset="-128"/>
                  <a:ea typeface="メイリオ" pitchFamily="50" charset="-128"/>
                  <a:cs typeface="メイリオ" pitchFamily="50" charset="-128"/>
                </a:rPr>
                <a:t>効果 </a:t>
              </a:r>
              <a:r>
                <a:rPr lang="ja-JP" altLang="en-US" sz="400" b="1" spc="-15" dirty="0">
                  <a:solidFill>
                    <a:srgbClr val="4C4D4F"/>
                  </a:solidFill>
                  <a:latin typeface="メイリオ" pitchFamily="50" charset="-128"/>
                  <a:ea typeface="メイリオ" pitchFamily="50" charset="-128"/>
                  <a:cs typeface="メイリオ" pitchFamily="50" charset="-128"/>
                </a:rPr>
                <a:t>使用方法</a:t>
              </a:r>
              <a:endParaRPr sz="400" dirty="0">
                <a:latin typeface="メイリオ" pitchFamily="50" charset="-128"/>
                <a:ea typeface="メイリオ" pitchFamily="50" charset="-128"/>
                <a:cs typeface="メイリオ" pitchFamily="50" charset="-128"/>
              </a:endParaRPr>
            </a:p>
          </p:txBody>
        </p:sp>
        <p:sp>
          <p:nvSpPr>
            <p:cNvPr id="122" name="object 122"/>
            <p:cNvSpPr/>
            <p:nvPr/>
          </p:nvSpPr>
          <p:spPr>
            <a:xfrm>
              <a:off x="6634174" y="6549038"/>
              <a:ext cx="216000" cy="0"/>
            </a:xfrm>
            <a:custGeom>
              <a:avLst/>
              <a:gdLst/>
              <a:ahLst/>
              <a:cxnLst/>
              <a:rect l="l" t="t" r="r" b="b"/>
              <a:pathLst>
                <a:path w="145415">
                  <a:moveTo>
                    <a:pt x="0" y="0"/>
                  </a:moveTo>
                  <a:lnTo>
                    <a:pt x="144881" y="0"/>
                  </a:lnTo>
                </a:path>
              </a:pathLst>
            </a:custGeom>
            <a:ln w="8750">
              <a:solidFill>
                <a:srgbClr val="4C4D4F"/>
              </a:solidFill>
              <a:prstDash val="sysDot"/>
            </a:ln>
          </p:spPr>
          <p:txBody>
            <a:bodyPr wrap="square" lIns="0" tIns="0" rIns="0" bIns="0" rtlCol="0"/>
            <a:lstStyle/>
            <a:p>
              <a:endParaRPr dirty="0"/>
            </a:p>
          </p:txBody>
        </p:sp>
        <p:sp>
          <p:nvSpPr>
            <p:cNvPr id="125" name="object 125"/>
            <p:cNvSpPr/>
            <p:nvPr/>
          </p:nvSpPr>
          <p:spPr>
            <a:xfrm>
              <a:off x="6990454" y="6325535"/>
              <a:ext cx="180000" cy="0"/>
            </a:xfrm>
            <a:custGeom>
              <a:avLst/>
              <a:gdLst/>
              <a:ahLst/>
              <a:cxnLst/>
              <a:rect l="l" t="t" r="r" b="b"/>
              <a:pathLst>
                <a:path w="145415">
                  <a:moveTo>
                    <a:pt x="0" y="0"/>
                  </a:moveTo>
                  <a:lnTo>
                    <a:pt x="144881" y="0"/>
                  </a:lnTo>
                </a:path>
              </a:pathLst>
            </a:custGeom>
            <a:ln w="8750">
              <a:solidFill>
                <a:srgbClr val="4C4D4F"/>
              </a:solidFill>
              <a:prstDash val="sysDot"/>
            </a:ln>
          </p:spPr>
          <p:txBody>
            <a:bodyPr wrap="square" lIns="0" tIns="0" rIns="0" bIns="0" rtlCol="0"/>
            <a:lstStyle/>
            <a:p>
              <a:endParaRPr dirty="0"/>
            </a:p>
          </p:txBody>
        </p:sp>
        <p:sp>
          <p:nvSpPr>
            <p:cNvPr id="128" name="object 128"/>
            <p:cNvSpPr/>
            <p:nvPr/>
          </p:nvSpPr>
          <p:spPr>
            <a:xfrm>
              <a:off x="6990454" y="6391974"/>
              <a:ext cx="180000" cy="0"/>
            </a:xfrm>
            <a:custGeom>
              <a:avLst/>
              <a:gdLst/>
              <a:ahLst/>
              <a:cxnLst/>
              <a:rect l="l" t="t" r="r" b="b"/>
              <a:pathLst>
                <a:path w="145415">
                  <a:moveTo>
                    <a:pt x="0" y="0"/>
                  </a:moveTo>
                  <a:lnTo>
                    <a:pt x="144881" y="0"/>
                  </a:lnTo>
                </a:path>
              </a:pathLst>
            </a:custGeom>
            <a:ln w="8750">
              <a:solidFill>
                <a:srgbClr val="4C4D4F"/>
              </a:solidFill>
              <a:prstDash val="sysDot"/>
            </a:ln>
          </p:spPr>
          <p:txBody>
            <a:bodyPr wrap="square" lIns="0" tIns="0" rIns="0" bIns="0" rtlCol="0"/>
            <a:lstStyle/>
            <a:p>
              <a:endParaRPr dirty="0"/>
            </a:p>
          </p:txBody>
        </p:sp>
        <p:sp>
          <p:nvSpPr>
            <p:cNvPr id="131" name="object 131"/>
            <p:cNvSpPr/>
            <p:nvPr/>
          </p:nvSpPr>
          <p:spPr>
            <a:xfrm>
              <a:off x="6990454" y="6458414"/>
              <a:ext cx="180000" cy="0"/>
            </a:xfrm>
            <a:custGeom>
              <a:avLst/>
              <a:gdLst/>
              <a:ahLst/>
              <a:cxnLst/>
              <a:rect l="l" t="t" r="r" b="b"/>
              <a:pathLst>
                <a:path w="145415">
                  <a:moveTo>
                    <a:pt x="0" y="0"/>
                  </a:moveTo>
                  <a:lnTo>
                    <a:pt x="144881" y="0"/>
                  </a:lnTo>
                </a:path>
              </a:pathLst>
            </a:custGeom>
            <a:ln w="8750">
              <a:solidFill>
                <a:srgbClr val="4C4D4F"/>
              </a:solidFill>
              <a:prstDash val="sysDot"/>
            </a:ln>
          </p:spPr>
          <p:txBody>
            <a:bodyPr wrap="square" lIns="0" tIns="0" rIns="0" bIns="0" rtlCol="0"/>
            <a:lstStyle/>
            <a:p>
              <a:endParaRPr dirty="0"/>
            </a:p>
          </p:txBody>
        </p:sp>
        <p:sp>
          <p:nvSpPr>
            <p:cNvPr id="134" name="object 134"/>
            <p:cNvSpPr/>
            <p:nvPr/>
          </p:nvSpPr>
          <p:spPr>
            <a:xfrm>
              <a:off x="6990454" y="6524866"/>
              <a:ext cx="180000" cy="0"/>
            </a:xfrm>
            <a:custGeom>
              <a:avLst/>
              <a:gdLst/>
              <a:ahLst/>
              <a:cxnLst/>
              <a:rect l="l" t="t" r="r" b="b"/>
              <a:pathLst>
                <a:path w="145415">
                  <a:moveTo>
                    <a:pt x="0" y="0"/>
                  </a:moveTo>
                  <a:lnTo>
                    <a:pt x="144881" y="0"/>
                  </a:lnTo>
                </a:path>
              </a:pathLst>
            </a:custGeom>
            <a:ln w="8750">
              <a:solidFill>
                <a:srgbClr val="4C4D4F"/>
              </a:solidFill>
              <a:prstDash val="sysDot"/>
            </a:ln>
          </p:spPr>
          <p:txBody>
            <a:bodyPr wrap="square" lIns="0" tIns="0" rIns="0" bIns="0" rtlCol="0"/>
            <a:lstStyle/>
            <a:p>
              <a:endParaRPr dirty="0"/>
            </a:p>
          </p:txBody>
        </p:sp>
        <p:sp>
          <p:nvSpPr>
            <p:cNvPr id="296" name="テキスト ボックス 295"/>
            <p:cNvSpPr txBox="1"/>
            <p:nvPr/>
          </p:nvSpPr>
          <p:spPr>
            <a:xfrm>
              <a:off x="6927850" y="6006465"/>
              <a:ext cx="304800" cy="268517"/>
            </a:xfrm>
            <a:prstGeom prst="rect">
              <a:avLst/>
            </a:prstGeom>
            <a:noFill/>
          </p:spPr>
          <p:txBody>
            <a:bodyPr wrap="square" lIns="0" tIns="72000" rIns="0" bIns="72000" rtlCol="0">
              <a:spAutoFit/>
            </a:bodyPr>
            <a:lstStyle/>
            <a:p>
              <a:pPr algn="ctr"/>
              <a:r>
                <a:rPr lang="ja-JP" altLang="en-US" sz="400" b="1" spc="-20" dirty="0">
                  <a:solidFill>
                    <a:srgbClr val="4C4D4F"/>
                  </a:solidFill>
                  <a:latin typeface="ヒラギノUD角ゴ Std W5"/>
                  <a:cs typeface="ヒラギノUD角ゴ Std W5"/>
                </a:rPr>
                <a:t>使</a:t>
              </a:r>
              <a:r>
                <a:rPr lang="ja-JP" altLang="en-US" sz="400" b="1" spc="-15" dirty="0">
                  <a:solidFill>
                    <a:srgbClr val="4C4D4F"/>
                  </a:solidFill>
                  <a:latin typeface="ヒラギノUD角ゴ Std W5"/>
                  <a:cs typeface="ヒラギノUD角ゴ Std W5"/>
                </a:rPr>
                <a:t>用</a:t>
              </a:r>
              <a:r>
                <a:rPr lang="ja-JP" altLang="en-US" sz="400" b="1" spc="-20" dirty="0">
                  <a:solidFill>
                    <a:srgbClr val="4C4D4F"/>
                  </a:solidFill>
                  <a:latin typeface="ヒラギノUD角ゴ Std W5"/>
                  <a:cs typeface="ヒラギノUD角ゴ Std W5"/>
                </a:rPr>
                <a:t>上</a:t>
              </a:r>
              <a:r>
                <a:rPr lang="ja-JP" altLang="en-US" sz="400" b="1" spc="-5" dirty="0">
                  <a:solidFill>
                    <a:srgbClr val="4C4D4F"/>
                  </a:solidFill>
                  <a:latin typeface="ヒラギノUD角ゴ Std W5"/>
                  <a:cs typeface="ヒラギノUD角ゴ Std W5"/>
                </a:rPr>
                <a:t>の</a:t>
              </a:r>
              <a:endParaRPr lang="en-US" altLang="ja-JP" sz="400" b="1" spc="-5" dirty="0">
                <a:solidFill>
                  <a:srgbClr val="4C4D4F"/>
                </a:solidFill>
                <a:latin typeface="ヒラギノUD角ゴ Std W5"/>
                <a:cs typeface="ヒラギノUD角ゴ Std W5"/>
              </a:endParaRPr>
            </a:p>
            <a:p>
              <a:pPr algn="ctr"/>
              <a:r>
                <a:rPr lang="ja-JP" altLang="en-US" sz="400" b="1" spc="-10" dirty="0">
                  <a:solidFill>
                    <a:srgbClr val="4C4D4F"/>
                  </a:solidFill>
                  <a:latin typeface="ヒラギノUD角ゴ Std W5"/>
                  <a:cs typeface="ヒラギノUD角ゴ Std W5"/>
                </a:rPr>
                <a:t>注意</a:t>
              </a:r>
              <a:endParaRPr lang="ja-JP" altLang="en-US" sz="400" dirty="0">
                <a:latin typeface="ヒラギノUD角ゴ Std W5"/>
                <a:cs typeface="ヒラギノUD角ゴ Std W5"/>
              </a:endParaRPr>
            </a:p>
          </p:txBody>
        </p:sp>
        <p:sp>
          <p:nvSpPr>
            <p:cNvPr id="294" name="object 108"/>
            <p:cNvSpPr/>
            <p:nvPr/>
          </p:nvSpPr>
          <p:spPr>
            <a:xfrm>
              <a:off x="6646080" y="6143625"/>
              <a:ext cx="198000" cy="0"/>
            </a:xfrm>
            <a:custGeom>
              <a:avLst/>
              <a:gdLst/>
              <a:ahLst/>
              <a:cxnLst/>
              <a:rect l="l" t="t" r="r" b="b"/>
              <a:pathLst>
                <a:path w="145415">
                  <a:moveTo>
                    <a:pt x="0" y="0"/>
                  </a:moveTo>
                  <a:lnTo>
                    <a:pt x="144881" y="0"/>
                  </a:lnTo>
                </a:path>
              </a:pathLst>
            </a:custGeom>
            <a:ln w="8750">
              <a:solidFill>
                <a:srgbClr val="F48473"/>
              </a:solidFill>
              <a:prstDash val="sysDot"/>
            </a:ln>
          </p:spPr>
          <p:txBody>
            <a:bodyPr wrap="square" lIns="0" tIns="0" rIns="0" bIns="0" rtlCol="0"/>
            <a:lstStyle/>
            <a:p>
              <a:endParaRPr dirty="0"/>
            </a:p>
          </p:txBody>
        </p:sp>
      </p:grpSp>
      <p:sp>
        <p:nvSpPr>
          <p:cNvPr id="276" name="object 57">
            <a:extLst>
              <a:ext uri="{FF2B5EF4-FFF2-40B4-BE49-F238E27FC236}">
                <a16:creationId xmlns:a16="http://schemas.microsoft.com/office/drawing/2014/main" id="{35AE0E88-B6B0-4BD0-A6B5-120B456D25A3}"/>
              </a:ext>
            </a:extLst>
          </p:cNvPr>
          <p:cNvSpPr txBox="1"/>
          <p:nvPr/>
        </p:nvSpPr>
        <p:spPr>
          <a:xfrm>
            <a:off x="1308100" y="6521601"/>
            <a:ext cx="2057123" cy="302647"/>
          </a:xfrm>
          <a:prstGeom prst="rect">
            <a:avLst/>
          </a:prstGeom>
        </p:spPr>
        <p:txBody>
          <a:bodyPr vert="horz" wrap="square" lIns="0" tIns="12700" rIns="0" bIns="0" rtlCol="0">
            <a:spAutoFit/>
          </a:bodyPr>
          <a:lstStyle/>
          <a:p>
            <a:pPr marL="12700">
              <a:lnSpc>
                <a:spcPct val="100000"/>
              </a:lnSpc>
              <a:spcBef>
                <a:spcPts val="100"/>
              </a:spcBef>
            </a:pPr>
            <a:r>
              <a:rPr sz="9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b="1" dirty="0">
                <a:latin typeface="メイリオ" panose="020B0604030504040204" pitchFamily="50" charset="-128"/>
                <a:ea typeface="メイリオ" panose="020B0604030504040204" pitchFamily="50" charset="-128"/>
              </a:rPr>
              <a:t>注意事項等情報は、</a:t>
            </a:r>
            <a:endParaRPr lang="en-US" altLang="ja-JP" sz="900" b="1" dirty="0">
              <a:latin typeface="メイリオ" panose="020B0604030504040204" pitchFamily="50" charset="-128"/>
              <a:ea typeface="メイリオ" panose="020B0604030504040204" pitchFamily="50" charset="-128"/>
            </a:endParaRPr>
          </a:p>
          <a:p>
            <a:pPr marL="12700">
              <a:lnSpc>
                <a:spcPct val="100000"/>
              </a:lnSpc>
              <a:spcBef>
                <a:spcPts val="100"/>
              </a:spcBef>
            </a:pPr>
            <a:r>
              <a:rPr lang="ja-JP" altLang="en-US" sz="900" b="1" dirty="0">
                <a:latin typeface="メイリオ" panose="020B0604030504040204" pitchFamily="50" charset="-128"/>
                <a:ea typeface="メイリオ" panose="020B0604030504040204" pitchFamily="50" charset="-128"/>
              </a:rPr>
              <a:t>「</a:t>
            </a:r>
            <a:r>
              <a:rPr lang="en-US" altLang="ja-JP" sz="900" b="1" dirty="0">
                <a:latin typeface="メイリオ" panose="020B0604030504040204" pitchFamily="50" charset="-128"/>
                <a:ea typeface="メイリオ" panose="020B0604030504040204" pitchFamily="50" charset="-128"/>
              </a:rPr>
              <a:t>07</a:t>
            </a:r>
            <a:r>
              <a:rPr lang="en-US" altLang="ja-JP" sz="900" b="1" dirty="0">
                <a:latin typeface="メイリオ" panose="020B0604030504040204" pitchFamily="50" charset="-128"/>
                <a:ea typeface="メイリオ" panose="020B0604030504040204" pitchFamily="50" charset="-128"/>
                <a:hlinkClick r:id="rId10" action="ppaction://hlinkfile"/>
              </a:rPr>
              <a:t>Q&amp;A</a:t>
            </a:r>
            <a:r>
              <a:rPr lang="ja-JP" altLang="en-US" sz="900" b="1" dirty="0">
                <a:latin typeface="メイリオ" panose="020B0604030504040204" pitchFamily="50" charset="-128"/>
                <a:ea typeface="メイリオ" panose="020B0604030504040204" pitchFamily="50" charset="-128"/>
              </a:rPr>
              <a:t>」をご確認ください。</a:t>
            </a:r>
            <a:endParaRPr sz="9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正方形/長方形 10">
            <a:extLst>
              <a:ext uri="{FF2B5EF4-FFF2-40B4-BE49-F238E27FC236}">
                <a16:creationId xmlns:a16="http://schemas.microsoft.com/office/drawing/2014/main" id="{765F9C90-84E2-44A0-8CB9-3D4BB485EA37}"/>
              </a:ext>
            </a:extLst>
          </p:cNvPr>
          <p:cNvSpPr/>
          <p:nvPr/>
        </p:nvSpPr>
        <p:spPr>
          <a:xfrm>
            <a:off x="8091838" y="3651332"/>
            <a:ext cx="2360262" cy="475515"/>
          </a:xfrm>
          <a:prstGeom prst="rect">
            <a:avLst/>
          </a:prstGeom>
        </p:spPr>
        <p:txBody>
          <a:bodyPr wrap="none">
            <a:spAutoFit/>
          </a:bodyPr>
          <a:lstStyle/>
          <a:p>
            <a:pPr marL="60325" marR="52069" indent="10160" algn="ctr">
              <a:lnSpc>
                <a:spcPct val="112200"/>
              </a:lnSpc>
              <a:spcBef>
                <a:spcPts val="340"/>
              </a:spcBef>
            </a:pPr>
            <a:r>
              <a:rPr lang="en-US" altLang="ja-JP" sz="1000" b="1" dirty="0">
                <a:solidFill>
                  <a:srgbClr val="231F20"/>
                </a:solidFill>
                <a:latin typeface="メイリオ" pitchFamily="50" charset="-128"/>
                <a:ea typeface="メイリオ" pitchFamily="50" charset="-128"/>
                <a:cs typeface="メイリオ" pitchFamily="50" charset="-128"/>
              </a:rPr>
              <a:t>GS1</a:t>
            </a:r>
            <a:r>
              <a:rPr lang="ja-JP" altLang="en-US" sz="1000" b="1" dirty="0">
                <a:solidFill>
                  <a:srgbClr val="231F20"/>
                </a:solidFill>
                <a:latin typeface="メイリオ" pitchFamily="50" charset="-128"/>
                <a:ea typeface="メイリオ" pitchFamily="50" charset="-128"/>
                <a:cs typeface="メイリオ" pitchFamily="50" charset="-128"/>
              </a:rPr>
              <a:t>コードを通じた</a:t>
            </a:r>
            <a:endParaRPr lang="en-US" altLang="ja-JP" sz="1000" b="1" dirty="0">
              <a:solidFill>
                <a:srgbClr val="231F20"/>
              </a:solidFill>
              <a:latin typeface="メイリオ" pitchFamily="50" charset="-128"/>
              <a:ea typeface="メイリオ" pitchFamily="50" charset="-128"/>
              <a:cs typeface="メイリオ" pitchFamily="50" charset="-128"/>
            </a:endParaRPr>
          </a:p>
          <a:p>
            <a:pPr marL="60325" marR="52069" indent="10160" algn="ctr">
              <a:lnSpc>
                <a:spcPct val="112200"/>
              </a:lnSpc>
              <a:spcBef>
                <a:spcPts val="340"/>
              </a:spcBef>
            </a:pPr>
            <a:r>
              <a:rPr lang="ja-JP" altLang="en-US" sz="1000" b="1" dirty="0">
                <a:solidFill>
                  <a:srgbClr val="231F20"/>
                </a:solidFill>
                <a:latin typeface="メイリオ" pitchFamily="50" charset="-128"/>
                <a:ea typeface="メイリオ" pitchFamily="50" charset="-128"/>
                <a:cs typeface="メイリオ" pitchFamily="50" charset="-128"/>
              </a:rPr>
              <a:t>最新の電子化された添付文書の入手</a:t>
            </a:r>
            <a:endParaRPr lang="ja-JP" altLang="en-US" sz="1000" b="1" dirty="0">
              <a:latin typeface="メイリオ" pitchFamily="50" charset="-128"/>
              <a:ea typeface="メイリオ" pitchFamily="50" charset="-128"/>
              <a:cs typeface="メイリオ" pitchFamily="50" charset="-128"/>
            </a:endParaRPr>
          </a:p>
        </p:txBody>
      </p:sp>
      <p:sp>
        <p:nvSpPr>
          <p:cNvPr id="278" name="object 75">
            <a:extLst>
              <a:ext uri="{FF2B5EF4-FFF2-40B4-BE49-F238E27FC236}">
                <a16:creationId xmlns:a16="http://schemas.microsoft.com/office/drawing/2014/main" id="{3BA014A6-0EBF-46CA-BF2C-AB16D915AF00}"/>
              </a:ext>
            </a:extLst>
          </p:cNvPr>
          <p:cNvSpPr/>
          <p:nvPr/>
        </p:nvSpPr>
        <p:spPr>
          <a:xfrm rot="5400000">
            <a:off x="9239629" y="3354291"/>
            <a:ext cx="123347" cy="273721"/>
          </a:xfrm>
          <a:custGeom>
            <a:avLst/>
            <a:gdLst/>
            <a:ahLst/>
            <a:cxnLst/>
            <a:rect l="l" t="t" r="r" b="b"/>
            <a:pathLst>
              <a:path w="86360" h="152400">
                <a:moveTo>
                  <a:pt x="0" y="152323"/>
                </a:moveTo>
                <a:lnTo>
                  <a:pt x="86347" y="76161"/>
                </a:lnTo>
                <a:lnTo>
                  <a:pt x="0" y="0"/>
                </a:lnTo>
              </a:path>
            </a:pathLst>
          </a:custGeom>
          <a:ln w="63500">
            <a:solidFill>
              <a:srgbClr val="F48473"/>
            </a:solidFill>
          </a:ln>
        </p:spPr>
        <p:txBody>
          <a:bodyPr wrap="square" lIns="0" tIns="0" rIns="0" bIns="0" rtlCol="0"/>
          <a:lstStyle/>
          <a:p>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2172" y="1268858"/>
            <a:ext cx="5415280" cy="2780627"/>
          </a:xfrm>
          <a:custGeom>
            <a:avLst/>
            <a:gdLst/>
            <a:ahLst/>
            <a:cxnLst/>
            <a:rect l="l" t="t" r="r" b="b"/>
            <a:pathLst>
              <a:path w="5415280" h="2727960">
                <a:moveTo>
                  <a:pt x="5306656" y="0"/>
                </a:moveTo>
                <a:lnTo>
                  <a:pt x="108000" y="0"/>
                </a:lnTo>
                <a:lnTo>
                  <a:pt x="66072" y="8522"/>
                </a:lnTo>
                <a:lnTo>
                  <a:pt x="31730" y="31726"/>
                </a:lnTo>
                <a:lnTo>
                  <a:pt x="8524" y="66067"/>
                </a:lnTo>
                <a:lnTo>
                  <a:pt x="0" y="108000"/>
                </a:lnTo>
                <a:lnTo>
                  <a:pt x="0" y="2619565"/>
                </a:lnTo>
                <a:lnTo>
                  <a:pt x="8524" y="2661504"/>
                </a:lnTo>
                <a:lnTo>
                  <a:pt x="31730" y="2695844"/>
                </a:lnTo>
                <a:lnTo>
                  <a:pt x="66072" y="2719045"/>
                </a:lnTo>
                <a:lnTo>
                  <a:pt x="108000" y="2727566"/>
                </a:lnTo>
                <a:lnTo>
                  <a:pt x="5306656" y="2727566"/>
                </a:lnTo>
                <a:lnTo>
                  <a:pt x="5348595" y="2719045"/>
                </a:lnTo>
                <a:lnTo>
                  <a:pt x="5382936" y="2695844"/>
                </a:lnTo>
                <a:lnTo>
                  <a:pt x="5406137" y="2661504"/>
                </a:lnTo>
                <a:lnTo>
                  <a:pt x="5414657" y="2619565"/>
                </a:lnTo>
                <a:lnTo>
                  <a:pt x="5414657" y="108000"/>
                </a:lnTo>
                <a:lnTo>
                  <a:pt x="5406137" y="66067"/>
                </a:lnTo>
                <a:lnTo>
                  <a:pt x="5382936" y="31726"/>
                </a:lnTo>
                <a:lnTo>
                  <a:pt x="5348595" y="8522"/>
                </a:lnTo>
                <a:lnTo>
                  <a:pt x="5306656" y="0"/>
                </a:lnTo>
                <a:close/>
              </a:path>
            </a:pathLst>
          </a:custGeom>
          <a:solidFill>
            <a:srgbClr val="FFFFFF"/>
          </a:solidFill>
        </p:spPr>
        <p:txBody>
          <a:bodyPr wrap="square" lIns="0" tIns="0" rIns="0" bIns="0" rtlCol="0"/>
          <a:lstStyle/>
          <a:p>
            <a:endParaRPr lang="ja-JP" altLang="en-US" dirty="0">
              <a:latin typeface="Arial Unicode MS"/>
              <a:cs typeface="Arial Unicode MS"/>
            </a:endParaRPr>
          </a:p>
          <a:p>
            <a:endParaRPr dirty="0"/>
          </a:p>
        </p:txBody>
      </p:sp>
      <p:sp>
        <p:nvSpPr>
          <p:cNvPr id="3" name="object 3"/>
          <p:cNvSpPr/>
          <p:nvPr/>
        </p:nvSpPr>
        <p:spPr>
          <a:xfrm>
            <a:off x="252172" y="4126335"/>
            <a:ext cx="5415280" cy="3181985"/>
          </a:xfrm>
          <a:custGeom>
            <a:avLst/>
            <a:gdLst/>
            <a:ahLst/>
            <a:cxnLst/>
            <a:rect l="l" t="t" r="r" b="b"/>
            <a:pathLst>
              <a:path w="5415280" h="3181984">
                <a:moveTo>
                  <a:pt x="5306656" y="0"/>
                </a:moveTo>
                <a:lnTo>
                  <a:pt x="108000" y="0"/>
                </a:lnTo>
                <a:lnTo>
                  <a:pt x="66072" y="8522"/>
                </a:lnTo>
                <a:lnTo>
                  <a:pt x="31730" y="31726"/>
                </a:lnTo>
                <a:lnTo>
                  <a:pt x="8524" y="66067"/>
                </a:lnTo>
                <a:lnTo>
                  <a:pt x="0" y="108000"/>
                </a:lnTo>
                <a:lnTo>
                  <a:pt x="0" y="3073552"/>
                </a:lnTo>
                <a:lnTo>
                  <a:pt x="8524" y="3115486"/>
                </a:lnTo>
                <a:lnTo>
                  <a:pt x="31730" y="3149827"/>
                </a:lnTo>
                <a:lnTo>
                  <a:pt x="66072" y="3173030"/>
                </a:lnTo>
                <a:lnTo>
                  <a:pt x="108000" y="3181553"/>
                </a:lnTo>
                <a:lnTo>
                  <a:pt x="5306656" y="3181553"/>
                </a:lnTo>
                <a:lnTo>
                  <a:pt x="5348595" y="3173030"/>
                </a:lnTo>
                <a:lnTo>
                  <a:pt x="5382936" y="3149827"/>
                </a:lnTo>
                <a:lnTo>
                  <a:pt x="5406137" y="3115486"/>
                </a:lnTo>
                <a:lnTo>
                  <a:pt x="5414657" y="3073552"/>
                </a:lnTo>
                <a:lnTo>
                  <a:pt x="5414657" y="108000"/>
                </a:lnTo>
                <a:lnTo>
                  <a:pt x="5406137" y="66067"/>
                </a:lnTo>
                <a:lnTo>
                  <a:pt x="5382936" y="31726"/>
                </a:lnTo>
                <a:lnTo>
                  <a:pt x="5348595" y="8522"/>
                </a:lnTo>
                <a:lnTo>
                  <a:pt x="5306656" y="0"/>
                </a:lnTo>
                <a:close/>
              </a:path>
            </a:pathLst>
          </a:custGeom>
          <a:solidFill>
            <a:srgbClr val="FFFFFF"/>
          </a:solidFill>
        </p:spPr>
        <p:txBody>
          <a:bodyPr wrap="square" lIns="0" tIns="0" rIns="0" bIns="0" rtlCol="0"/>
          <a:lstStyle/>
          <a:p>
            <a:endParaRPr dirty="0"/>
          </a:p>
        </p:txBody>
      </p:sp>
      <p:sp>
        <p:nvSpPr>
          <p:cNvPr id="5" name="object 5"/>
          <p:cNvSpPr/>
          <p:nvPr/>
        </p:nvSpPr>
        <p:spPr>
          <a:xfrm>
            <a:off x="5810901" y="1259997"/>
            <a:ext cx="4629150" cy="6048375"/>
          </a:xfrm>
          <a:custGeom>
            <a:avLst/>
            <a:gdLst/>
            <a:ahLst/>
            <a:cxnLst/>
            <a:rect l="l" t="t" r="r" b="b"/>
            <a:pathLst>
              <a:path w="4629150" h="6048375">
                <a:moveTo>
                  <a:pt x="4520920" y="0"/>
                </a:moveTo>
                <a:lnTo>
                  <a:pt x="107988" y="0"/>
                </a:lnTo>
                <a:lnTo>
                  <a:pt x="66056" y="8524"/>
                </a:lnTo>
                <a:lnTo>
                  <a:pt x="31719" y="31730"/>
                </a:lnTo>
                <a:lnTo>
                  <a:pt x="8520" y="66072"/>
                </a:lnTo>
                <a:lnTo>
                  <a:pt x="0" y="108000"/>
                </a:lnTo>
                <a:lnTo>
                  <a:pt x="0" y="5939891"/>
                </a:lnTo>
                <a:lnTo>
                  <a:pt x="8520" y="5981825"/>
                </a:lnTo>
                <a:lnTo>
                  <a:pt x="31719" y="6016166"/>
                </a:lnTo>
                <a:lnTo>
                  <a:pt x="66056" y="6039370"/>
                </a:lnTo>
                <a:lnTo>
                  <a:pt x="107988" y="6047892"/>
                </a:lnTo>
                <a:lnTo>
                  <a:pt x="4520920" y="6047892"/>
                </a:lnTo>
                <a:lnTo>
                  <a:pt x="4562854" y="6039370"/>
                </a:lnTo>
                <a:lnTo>
                  <a:pt x="4597195" y="6016166"/>
                </a:lnTo>
                <a:lnTo>
                  <a:pt x="4620399" y="5981825"/>
                </a:lnTo>
                <a:lnTo>
                  <a:pt x="4628921" y="5939891"/>
                </a:lnTo>
                <a:lnTo>
                  <a:pt x="4628921" y="108000"/>
                </a:lnTo>
                <a:lnTo>
                  <a:pt x="4620399" y="66072"/>
                </a:lnTo>
                <a:lnTo>
                  <a:pt x="4597195" y="31730"/>
                </a:lnTo>
                <a:lnTo>
                  <a:pt x="4562854" y="8524"/>
                </a:lnTo>
                <a:lnTo>
                  <a:pt x="4520920" y="0"/>
                </a:lnTo>
                <a:close/>
              </a:path>
            </a:pathLst>
          </a:custGeom>
          <a:solidFill>
            <a:srgbClr val="FFFFFF"/>
          </a:solidFill>
        </p:spPr>
        <p:txBody>
          <a:bodyPr wrap="square" lIns="0" tIns="0" rIns="0" bIns="0" rtlCol="0"/>
          <a:lstStyle/>
          <a:p>
            <a:endParaRPr dirty="0"/>
          </a:p>
        </p:txBody>
      </p:sp>
      <p:sp>
        <p:nvSpPr>
          <p:cNvPr id="6" name="object 6"/>
          <p:cNvSpPr/>
          <p:nvPr/>
        </p:nvSpPr>
        <p:spPr>
          <a:xfrm>
            <a:off x="3522285" y="4630155"/>
            <a:ext cx="1230630" cy="2189480"/>
          </a:xfrm>
          <a:custGeom>
            <a:avLst/>
            <a:gdLst/>
            <a:ahLst/>
            <a:cxnLst/>
            <a:rect l="l" t="t" r="r" b="b"/>
            <a:pathLst>
              <a:path w="1230629" h="2189479">
                <a:moveTo>
                  <a:pt x="1160513" y="0"/>
                </a:moveTo>
                <a:lnTo>
                  <a:pt x="69494" y="0"/>
                </a:lnTo>
                <a:lnTo>
                  <a:pt x="42514" y="5482"/>
                </a:lnTo>
                <a:lnTo>
                  <a:pt x="20416" y="20412"/>
                </a:lnTo>
                <a:lnTo>
                  <a:pt x="5484" y="42508"/>
                </a:lnTo>
                <a:lnTo>
                  <a:pt x="0" y="69494"/>
                </a:lnTo>
                <a:lnTo>
                  <a:pt x="0" y="2119477"/>
                </a:lnTo>
                <a:lnTo>
                  <a:pt x="5484" y="2146463"/>
                </a:lnTo>
                <a:lnTo>
                  <a:pt x="20416" y="2168559"/>
                </a:lnTo>
                <a:lnTo>
                  <a:pt x="42514" y="2183489"/>
                </a:lnTo>
                <a:lnTo>
                  <a:pt x="69494" y="2188972"/>
                </a:lnTo>
                <a:lnTo>
                  <a:pt x="1160513" y="2188972"/>
                </a:lnTo>
                <a:lnTo>
                  <a:pt x="1187493" y="2183489"/>
                </a:lnTo>
                <a:lnTo>
                  <a:pt x="1209590" y="2168559"/>
                </a:lnTo>
                <a:lnTo>
                  <a:pt x="1224523" y="2146463"/>
                </a:lnTo>
                <a:lnTo>
                  <a:pt x="1230007" y="2119477"/>
                </a:lnTo>
                <a:lnTo>
                  <a:pt x="1230007" y="69494"/>
                </a:lnTo>
                <a:lnTo>
                  <a:pt x="1224523" y="42508"/>
                </a:lnTo>
                <a:lnTo>
                  <a:pt x="1209590" y="20412"/>
                </a:lnTo>
                <a:lnTo>
                  <a:pt x="1187493" y="5482"/>
                </a:lnTo>
                <a:lnTo>
                  <a:pt x="1160513" y="0"/>
                </a:lnTo>
                <a:close/>
              </a:path>
            </a:pathLst>
          </a:custGeom>
          <a:solidFill>
            <a:srgbClr val="A7A9AC"/>
          </a:solidFill>
        </p:spPr>
        <p:txBody>
          <a:bodyPr wrap="square" lIns="0" tIns="0" rIns="0" bIns="0" rtlCol="0"/>
          <a:lstStyle/>
          <a:p>
            <a:endParaRPr dirty="0"/>
          </a:p>
        </p:txBody>
      </p:sp>
      <p:sp>
        <p:nvSpPr>
          <p:cNvPr id="7" name="object 7"/>
          <p:cNvSpPr/>
          <p:nvPr/>
        </p:nvSpPr>
        <p:spPr>
          <a:xfrm>
            <a:off x="3522285" y="4630155"/>
            <a:ext cx="1230630" cy="2189480"/>
          </a:xfrm>
          <a:custGeom>
            <a:avLst/>
            <a:gdLst/>
            <a:ahLst/>
            <a:cxnLst/>
            <a:rect l="l" t="t" r="r" b="b"/>
            <a:pathLst>
              <a:path w="1230629" h="2189479">
                <a:moveTo>
                  <a:pt x="1230007" y="2119477"/>
                </a:moveTo>
                <a:lnTo>
                  <a:pt x="1224523" y="2146463"/>
                </a:lnTo>
                <a:lnTo>
                  <a:pt x="1209590" y="2168559"/>
                </a:lnTo>
                <a:lnTo>
                  <a:pt x="1187493" y="2183489"/>
                </a:lnTo>
                <a:lnTo>
                  <a:pt x="1160513" y="2188972"/>
                </a:lnTo>
                <a:lnTo>
                  <a:pt x="69494" y="2188972"/>
                </a:lnTo>
                <a:lnTo>
                  <a:pt x="42514" y="2183489"/>
                </a:lnTo>
                <a:lnTo>
                  <a:pt x="20416" y="2168559"/>
                </a:lnTo>
                <a:lnTo>
                  <a:pt x="5484" y="2146463"/>
                </a:lnTo>
                <a:lnTo>
                  <a:pt x="0" y="2119477"/>
                </a:lnTo>
                <a:lnTo>
                  <a:pt x="0" y="69494"/>
                </a:lnTo>
                <a:lnTo>
                  <a:pt x="5484" y="42508"/>
                </a:lnTo>
                <a:lnTo>
                  <a:pt x="20416" y="20412"/>
                </a:lnTo>
                <a:lnTo>
                  <a:pt x="42514" y="5482"/>
                </a:lnTo>
                <a:lnTo>
                  <a:pt x="69494" y="0"/>
                </a:lnTo>
                <a:lnTo>
                  <a:pt x="1160513" y="0"/>
                </a:lnTo>
                <a:lnTo>
                  <a:pt x="1187493" y="5482"/>
                </a:lnTo>
                <a:lnTo>
                  <a:pt x="1209590" y="20412"/>
                </a:lnTo>
                <a:lnTo>
                  <a:pt x="1224523" y="42508"/>
                </a:lnTo>
                <a:lnTo>
                  <a:pt x="1230007" y="69494"/>
                </a:lnTo>
                <a:lnTo>
                  <a:pt x="1230007" y="2119477"/>
                </a:lnTo>
                <a:close/>
              </a:path>
            </a:pathLst>
          </a:custGeom>
          <a:ln w="12598">
            <a:solidFill>
              <a:srgbClr val="4C4D4F"/>
            </a:solidFill>
          </a:ln>
        </p:spPr>
        <p:txBody>
          <a:bodyPr wrap="square" lIns="0" tIns="0" rIns="0" bIns="0" rtlCol="0"/>
          <a:lstStyle/>
          <a:p>
            <a:endParaRPr dirty="0"/>
          </a:p>
        </p:txBody>
      </p:sp>
      <p:sp>
        <p:nvSpPr>
          <p:cNvPr id="8" name="object 8"/>
          <p:cNvSpPr/>
          <p:nvPr/>
        </p:nvSpPr>
        <p:spPr>
          <a:xfrm>
            <a:off x="3602207" y="4710065"/>
            <a:ext cx="1070610" cy="1814195"/>
          </a:xfrm>
          <a:custGeom>
            <a:avLst/>
            <a:gdLst/>
            <a:ahLst/>
            <a:cxnLst/>
            <a:rect l="l" t="t" r="r" b="b"/>
            <a:pathLst>
              <a:path w="1070610" h="1814195">
                <a:moveTo>
                  <a:pt x="1000671" y="0"/>
                </a:moveTo>
                <a:lnTo>
                  <a:pt x="69494" y="0"/>
                </a:lnTo>
                <a:lnTo>
                  <a:pt x="42508" y="5484"/>
                </a:lnTo>
                <a:lnTo>
                  <a:pt x="20412" y="20416"/>
                </a:lnTo>
                <a:lnTo>
                  <a:pt x="5482" y="42514"/>
                </a:lnTo>
                <a:lnTo>
                  <a:pt x="0" y="69494"/>
                </a:lnTo>
                <a:lnTo>
                  <a:pt x="0" y="1744230"/>
                </a:lnTo>
                <a:lnTo>
                  <a:pt x="5482" y="1771216"/>
                </a:lnTo>
                <a:lnTo>
                  <a:pt x="20412" y="1793313"/>
                </a:lnTo>
                <a:lnTo>
                  <a:pt x="42508" y="1808242"/>
                </a:lnTo>
                <a:lnTo>
                  <a:pt x="69494" y="1813725"/>
                </a:lnTo>
                <a:lnTo>
                  <a:pt x="1000671" y="1813725"/>
                </a:lnTo>
                <a:lnTo>
                  <a:pt x="1027656" y="1808242"/>
                </a:lnTo>
                <a:lnTo>
                  <a:pt x="1049753" y="1793313"/>
                </a:lnTo>
                <a:lnTo>
                  <a:pt x="1064682" y="1771216"/>
                </a:lnTo>
                <a:lnTo>
                  <a:pt x="1070165" y="1744230"/>
                </a:lnTo>
                <a:lnTo>
                  <a:pt x="1070165" y="69494"/>
                </a:lnTo>
                <a:lnTo>
                  <a:pt x="1064682" y="42514"/>
                </a:lnTo>
                <a:lnTo>
                  <a:pt x="1049753" y="20416"/>
                </a:lnTo>
                <a:lnTo>
                  <a:pt x="1027656" y="5484"/>
                </a:lnTo>
                <a:lnTo>
                  <a:pt x="1000671" y="0"/>
                </a:lnTo>
                <a:close/>
              </a:path>
            </a:pathLst>
          </a:custGeom>
          <a:solidFill>
            <a:srgbClr val="FFFFFF"/>
          </a:solidFill>
        </p:spPr>
        <p:txBody>
          <a:bodyPr wrap="square" lIns="0" tIns="0" rIns="0" bIns="0" rtlCol="0"/>
          <a:lstStyle/>
          <a:p>
            <a:endParaRPr dirty="0"/>
          </a:p>
        </p:txBody>
      </p:sp>
      <p:sp>
        <p:nvSpPr>
          <p:cNvPr id="9" name="object 9"/>
          <p:cNvSpPr/>
          <p:nvPr/>
        </p:nvSpPr>
        <p:spPr>
          <a:xfrm>
            <a:off x="3602207" y="4710065"/>
            <a:ext cx="1070610" cy="1814195"/>
          </a:xfrm>
          <a:custGeom>
            <a:avLst/>
            <a:gdLst/>
            <a:ahLst/>
            <a:cxnLst/>
            <a:rect l="l" t="t" r="r" b="b"/>
            <a:pathLst>
              <a:path w="1070610" h="1814195">
                <a:moveTo>
                  <a:pt x="1070165" y="1744230"/>
                </a:moveTo>
                <a:lnTo>
                  <a:pt x="1064682" y="1771216"/>
                </a:lnTo>
                <a:lnTo>
                  <a:pt x="1049753" y="1793313"/>
                </a:lnTo>
                <a:lnTo>
                  <a:pt x="1027656" y="1808242"/>
                </a:lnTo>
                <a:lnTo>
                  <a:pt x="1000671" y="1813725"/>
                </a:lnTo>
                <a:lnTo>
                  <a:pt x="69494" y="1813725"/>
                </a:lnTo>
                <a:lnTo>
                  <a:pt x="42508" y="1808242"/>
                </a:lnTo>
                <a:lnTo>
                  <a:pt x="20412" y="1793313"/>
                </a:lnTo>
                <a:lnTo>
                  <a:pt x="5482" y="1771216"/>
                </a:lnTo>
                <a:lnTo>
                  <a:pt x="0" y="1744230"/>
                </a:lnTo>
                <a:lnTo>
                  <a:pt x="0" y="69494"/>
                </a:lnTo>
                <a:lnTo>
                  <a:pt x="5482" y="42514"/>
                </a:lnTo>
                <a:lnTo>
                  <a:pt x="20412" y="20416"/>
                </a:lnTo>
                <a:lnTo>
                  <a:pt x="42508" y="5484"/>
                </a:lnTo>
                <a:lnTo>
                  <a:pt x="69494" y="0"/>
                </a:lnTo>
                <a:lnTo>
                  <a:pt x="1000671" y="0"/>
                </a:lnTo>
                <a:lnTo>
                  <a:pt x="1027656" y="5484"/>
                </a:lnTo>
                <a:lnTo>
                  <a:pt x="1049753" y="20416"/>
                </a:lnTo>
                <a:lnTo>
                  <a:pt x="1064682" y="42514"/>
                </a:lnTo>
                <a:lnTo>
                  <a:pt x="1070165" y="69494"/>
                </a:lnTo>
                <a:lnTo>
                  <a:pt x="1070165" y="1744230"/>
                </a:lnTo>
                <a:close/>
              </a:path>
            </a:pathLst>
          </a:custGeom>
          <a:ln w="12598">
            <a:solidFill>
              <a:srgbClr val="4C4D4F"/>
            </a:solidFill>
          </a:ln>
        </p:spPr>
        <p:txBody>
          <a:bodyPr wrap="square" lIns="0" tIns="0" rIns="0" bIns="0" rtlCol="0"/>
          <a:lstStyle/>
          <a:p>
            <a:endParaRPr dirty="0"/>
          </a:p>
        </p:txBody>
      </p:sp>
      <p:sp>
        <p:nvSpPr>
          <p:cNvPr id="11" name="object 11"/>
          <p:cNvSpPr txBox="1"/>
          <p:nvPr/>
        </p:nvSpPr>
        <p:spPr>
          <a:xfrm>
            <a:off x="1571637" y="6985187"/>
            <a:ext cx="3927463" cy="151323"/>
          </a:xfrm>
          <a:prstGeom prst="rect">
            <a:avLst/>
          </a:prstGeom>
        </p:spPr>
        <p:txBody>
          <a:bodyPr vert="horz" wrap="square" lIns="0" tIns="12700" rIns="0" bIns="0" rtlCol="0">
            <a:spAutoFit/>
          </a:bodyPr>
          <a:lstStyle/>
          <a:p>
            <a:pPr marL="12700">
              <a:lnSpc>
                <a:spcPct val="100000"/>
              </a:lnSpc>
              <a:spcBef>
                <a:spcPts val="100"/>
              </a:spcBef>
            </a:pPr>
            <a:r>
              <a:rPr sz="900" b="1" dirty="0">
                <a:solidFill>
                  <a:srgbClr val="231F20"/>
                </a:solidFill>
                <a:latin typeface="メイリオ" panose="020B0604030504040204" pitchFamily="50" charset="-128"/>
                <a:ea typeface="メイリオ" panose="020B0604030504040204" pitchFamily="50" charset="-128"/>
                <a:cs typeface="ヒラギノUD角ゴ Std W5"/>
              </a:rPr>
              <a:t>※スマートフォンの画面表示はイメージ。</a:t>
            </a:r>
            <a:endParaRPr sz="900" b="1" dirty="0">
              <a:latin typeface="メイリオ" panose="020B0604030504040204" pitchFamily="50" charset="-128"/>
              <a:ea typeface="メイリオ" panose="020B0604030504040204" pitchFamily="50" charset="-128"/>
              <a:cs typeface="ヒラギノUD角ゴ Std W5"/>
            </a:endParaRPr>
          </a:p>
        </p:txBody>
      </p:sp>
      <p:sp>
        <p:nvSpPr>
          <p:cNvPr id="12" name="object 12"/>
          <p:cNvSpPr txBox="1"/>
          <p:nvPr/>
        </p:nvSpPr>
        <p:spPr>
          <a:xfrm>
            <a:off x="770628" y="2184108"/>
            <a:ext cx="1909072" cy="942309"/>
          </a:xfrm>
          <a:prstGeom prst="rect">
            <a:avLst/>
          </a:prstGeom>
        </p:spPr>
        <p:txBody>
          <a:bodyPr vert="horz" wrap="square" lIns="0" tIns="44450" rIns="0" bIns="0" rtlCol="0">
            <a:spAutoFit/>
          </a:bodyPr>
          <a:lstStyle/>
          <a:p>
            <a:pPr marL="16510">
              <a:lnSpc>
                <a:spcPct val="100000"/>
              </a:lnSpc>
              <a:spcBef>
                <a:spcPts val="350"/>
              </a:spcBef>
            </a:pPr>
            <a:r>
              <a:rPr lang="ja-JP" altLang="en-US" b="1" dirty="0">
                <a:solidFill>
                  <a:srgbClr val="231F20"/>
                </a:solidFill>
                <a:latin typeface="メイリオ" panose="020B0604030504040204" pitchFamily="50" charset="-128"/>
                <a:ea typeface="メイリオ" panose="020B0604030504040204" pitchFamily="50" charset="-128"/>
                <a:cs typeface="Arial Unicode MS"/>
              </a:rPr>
              <a:t>容器又は被包</a:t>
            </a:r>
            <a:r>
              <a:rPr sz="1800" b="1" dirty="0">
                <a:solidFill>
                  <a:srgbClr val="231F20"/>
                </a:solidFill>
                <a:latin typeface="メイリオ" panose="020B0604030504040204" pitchFamily="50" charset="-128"/>
                <a:ea typeface="メイリオ" panose="020B0604030504040204" pitchFamily="50" charset="-128"/>
                <a:cs typeface="Arial Unicode MS"/>
              </a:rPr>
              <a:t>の</a:t>
            </a:r>
            <a:endParaRPr sz="1800" b="1" dirty="0">
              <a:latin typeface="メイリオ" panose="020B0604030504040204" pitchFamily="50" charset="-128"/>
              <a:ea typeface="メイリオ" panose="020B0604030504040204" pitchFamily="50" charset="-128"/>
              <a:cs typeface="Arial Unicode MS"/>
            </a:endParaRPr>
          </a:p>
          <a:p>
            <a:pPr marL="12700" marR="5080" indent="3810">
              <a:lnSpc>
                <a:spcPct val="111600"/>
              </a:lnSpc>
            </a:pPr>
            <a:r>
              <a:rPr sz="1800" b="1" dirty="0">
                <a:solidFill>
                  <a:srgbClr val="231F20"/>
                </a:solidFill>
                <a:latin typeface="メイリオ" panose="020B0604030504040204" pitchFamily="50" charset="-128"/>
                <a:ea typeface="メイリオ" panose="020B0604030504040204" pitchFamily="50" charset="-128"/>
                <a:cs typeface="Arial Unicode MS"/>
              </a:rPr>
              <a:t>GS1コードを</a:t>
            </a:r>
            <a:endParaRPr lang="en-US" altLang="ja-JP" sz="1800" b="1" dirty="0">
              <a:solidFill>
                <a:srgbClr val="231F20"/>
              </a:solidFill>
              <a:latin typeface="メイリオ" panose="020B0604030504040204" pitchFamily="50" charset="-128"/>
              <a:ea typeface="メイリオ" panose="020B0604030504040204" pitchFamily="50" charset="-128"/>
              <a:cs typeface="Arial Unicode MS"/>
            </a:endParaRPr>
          </a:p>
          <a:p>
            <a:pPr marL="12700" marR="5080" indent="3810">
              <a:lnSpc>
                <a:spcPct val="111600"/>
              </a:lnSpc>
            </a:pPr>
            <a:r>
              <a:rPr sz="1800" b="1" dirty="0">
                <a:solidFill>
                  <a:srgbClr val="231F20"/>
                </a:solidFill>
                <a:latin typeface="メイリオ" panose="020B0604030504040204" pitchFamily="50" charset="-128"/>
                <a:ea typeface="メイリオ" panose="020B0604030504040204" pitchFamily="50" charset="-128"/>
                <a:cs typeface="Arial Unicode MS"/>
              </a:rPr>
              <a:t>アプリで読み取る</a:t>
            </a:r>
            <a:endParaRPr sz="1800" b="1" dirty="0">
              <a:latin typeface="メイリオ" panose="020B0604030504040204" pitchFamily="50" charset="-128"/>
              <a:ea typeface="メイリオ" panose="020B0604030504040204" pitchFamily="50" charset="-128"/>
              <a:cs typeface="Arial Unicode MS"/>
            </a:endParaRPr>
          </a:p>
        </p:txBody>
      </p:sp>
      <p:sp>
        <p:nvSpPr>
          <p:cNvPr id="13" name="object 13"/>
          <p:cNvSpPr txBox="1"/>
          <p:nvPr/>
        </p:nvSpPr>
        <p:spPr>
          <a:xfrm>
            <a:off x="6336352" y="2179994"/>
            <a:ext cx="1829748" cy="289823"/>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231F20"/>
                </a:solidFill>
                <a:latin typeface="メイリオ" panose="020B0604030504040204" pitchFamily="50" charset="-128"/>
                <a:ea typeface="メイリオ" panose="020B0604030504040204" pitchFamily="50" charset="-128"/>
                <a:cs typeface="Arial Unicode MS"/>
              </a:rPr>
              <a:t>文書を閲覧する</a:t>
            </a:r>
            <a:endParaRPr sz="1800" b="1" dirty="0">
              <a:latin typeface="メイリオ" panose="020B0604030504040204" pitchFamily="50" charset="-128"/>
              <a:ea typeface="メイリオ" panose="020B0604030504040204" pitchFamily="50" charset="-128"/>
              <a:cs typeface="Arial Unicode MS"/>
            </a:endParaRPr>
          </a:p>
        </p:txBody>
      </p:sp>
      <p:sp>
        <p:nvSpPr>
          <p:cNvPr id="15" name="object 15"/>
          <p:cNvSpPr/>
          <p:nvPr/>
        </p:nvSpPr>
        <p:spPr>
          <a:xfrm>
            <a:off x="4466245" y="6063809"/>
            <a:ext cx="1889760" cy="0"/>
          </a:xfrm>
          <a:custGeom>
            <a:avLst/>
            <a:gdLst/>
            <a:ahLst/>
            <a:cxnLst/>
            <a:rect l="l" t="t" r="r" b="b"/>
            <a:pathLst>
              <a:path w="1889760">
                <a:moveTo>
                  <a:pt x="0" y="0"/>
                </a:moveTo>
                <a:lnTo>
                  <a:pt x="1889709" y="0"/>
                </a:lnTo>
              </a:path>
            </a:pathLst>
          </a:custGeom>
          <a:ln w="17995">
            <a:solidFill>
              <a:srgbClr val="4C4D4F"/>
            </a:solidFill>
          </a:ln>
        </p:spPr>
        <p:txBody>
          <a:bodyPr wrap="square" lIns="0" tIns="0" rIns="0" bIns="0" rtlCol="0"/>
          <a:lstStyle/>
          <a:p>
            <a:endParaRPr dirty="0"/>
          </a:p>
        </p:txBody>
      </p:sp>
      <p:sp>
        <p:nvSpPr>
          <p:cNvPr id="16" name="object 16"/>
          <p:cNvSpPr/>
          <p:nvPr/>
        </p:nvSpPr>
        <p:spPr>
          <a:xfrm>
            <a:off x="6377434" y="5987646"/>
            <a:ext cx="86360" cy="152400"/>
          </a:xfrm>
          <a:custGeom>
            <a:avLst/>
            <a:gdLst/>
            <a:ahLst/>
            <a:cxnLst/>
            <a:rect l="l" t="t" r="r" b="b"/>
            <a:pathLst>
              <a:path w="86360" h="152400">
                <a:moveTo>
                  <a:pt x="0" y="0"/>
                </a:moveTo>
                <a:lnTo>
                  <a:pt x="86347" y="76161"/>
                </a:lnTo>
                <a:lnTo>
                  <a:pt x="0" y="152336"/>
                </a:lnTo>
              </a:path>
            </a:pathLst>
          </a:custGeom>
          <a:ln w="17995">
            <a:solidFill>
              <a:srgbClr val="4C4D4F"/>
            </a:solidFill>
          </a:ln>
        </p:spPr>
        <p:txBody>
          <a:bodyPr wrap="square" lIns="0" tIns="0" rIns="0" bIns="0" rtlCol="0"/>
          <a:lstStyle/>
          <a:p>
            <a:endParaRPr dirty="0"/>
          </a:p>
        </p:txBody>
      </p:sp>
      <p:sp>
        <p:nvSpPr>
          <p:cNvPr id="17" name="object 17"/>
          <p:cNvSpPr/>
          <p:nvPr/>
        </p:nvSpPr>
        <p:spPr>
          <a:xfrm>
            <a:off x="4566434" y="4528064"/>
            <a:ext cx="1790064" cy="868680"/>
          </a:xfrm>
          <a:custGeom>
            <a:avLst/>
            <a:gdLst/>
            <a:ahLst/>
            <a:cxnLst/>
            <a:rect l="l" t="t" r="r" b="b"/>
            <a:pathLst>
              <a:path w="1790064" h="868679">
                <a:moveTo>
                  <a:pt x="1789518" y="0"/>
                </a:moveTo>
                <a:lnTo>
                  <a:pt x="859269" y="0"/>
                </a:lnTo>
                <a:lnTo>
                  <a:pt x="845258" y="2828"/>
                </a:lnTo>
                <a:lnTo>
                  <a:pt x="833813" y="10542"/>
                </a:lnTo>
                <a:lnTo>
                  <a:pt x="826095" y="21983"/>
                </a:lnTo>
                <a:lnTo>
                  <a:pt x="823264" y="35991"/>
                </a:lnTo>
                <a:lnTo>
                  <a:pt x="823264" y="832421"/>
                </a:lnTo>
                <a:lnTo>
                  <a:pt x="820435" y="846432"/>
                </a:lnTo>
                <a:lnTo>
                  <a:pt x="812720" y="857877"/>
                </a:lnTo>
                <a:lnTo>
                  <a:pt x="801276" y="865595"/>
                </a:lnTo>
                <a:lnTo>
                  <a:pt x="787260" y="868426"/>
                </a:lnTo>
                <a:lnTo>
                  <a:pt x="0" y="868426"/>
                </a:lnTo>
              </a:path>
            </a:pathLst>
          </a:custGeom>
          <a:ln w="17995">
            <a:solidFill>
              <a:srgbClr val="4C4D4F"/>
            </a:solidFill>
          </a:ln>
        </p:spPr>
        <p:txBody>
          <a:bodyPr wrap="square" lIns="0" tIns="0" rIns="0" bIns="0" rtlCol="0"/>
          <a:lstStyle/>
          <a:p>
            <a:endParaRPr dirty="0"/>
          </a:p>
        </p:txBody>
      </p:sp>
      <p:sp>
        <p:nvSpPr>
          <p:cNvPr id="18" name="object 18"/>
          <p:cNvSpPr/>
          <p:nvPr/>
        </p:nvSpPr>
        <p:spPr>
          <a:xfrm>
            <a:off x="6377434" y="4451888"/>
            <a:ext cx="86360" cy="152400"/>
          </a:xfrm>
          <a:custGeom>
            <a:avLst/>
            <a:gdLst/>
            <a:ahLst/>
            <a:cxnLst/>
            <a:rect l="l" t="t" r="r" b="b"/>
            <a:pathLst>
              <a:path w="86360" h="152400">
                <a:moveTo>
                  <a:pt x="0" y="0"/>
                </a:moveTo>
                <a:lnTo>
                  <a:pt x="86347" y="76174"/>
                </a:lnTo>
                <a:lnTo>
                  <a:pt x="0" y="152336"/>
                </a:lnTo>
              </a:path>
            </a:pathLst>
          </a:custGeom>
          <a:ln w="17995">
            <a:solidFill>
              <a:srgbClr val="4C4D4F"/>
            </a:solidFill>
          </a:ln>
        </p:spPr>
        <p:txBody>
          <a:bodyPr wrap="square" lIns="0" tIns="0" rIns="0" bIns="0" rtlCol="0"/>
          <a:lstStyle/>
          <a:p>
            <a:endParaRPr dirty="0"/>
          </a:p>
        </p:txBody>
      </p:sp>
      <p:sp>
        <p:nvSpPr>
          <p:cNvPr id="19" name="object 19"/>
          <p:cNvSpPr/>
          <p:nvPr/>
        </p:nvSpPr>
        <p:spPr>
          <a:xfrm>
            <a:off x="3684822" y="5931853"/>
            <a:ext cx="905510" cy="264160"/>
          </a:xfrm>
          <a:custGeom>
            <a:avLst/>
            <a:gdLst/>
            <a:ahLst/>
            <a:cxnLst/>
            <a:rect l="l" t="t" r="r" b="b"/>
            <a:pathLst>
              <a:path w="905510" h="264160">
                <a:moveTo>
                  <a:pt x="867232" y="0"/>
                </a:moveTo>
                <a:lnTo>
                  <a:pt x="37706" y="0"/>
                </a:lnTo>
                <a:lnTo>
                  <a:pt x="23065" y="2973"/>
                </a:lnTo>
                <a:lnTo>
                  <a:pt x="11075" y="11069"/>
                </a:lnTo>
                <a:lnTo>
                  <a:pt x="2975" y="23054"/>
                </a:lnTo>
                <a:lnTo>
                  <a:pt x="0" y="37693"/>
                </a:lnTo>
                <a:lnTo>
                  <a:pt x="0" y="226225"/>
                </a:lnTo>
                <a:lnTo>
                  <a:pt x="2975" y="240866"/>
                </a:lnTo>
                <a:lnTo>
                  <a:pt x="11075" y="252855"/>
                </a:lnTo>
                <a:lnTo>
                  <a:pt x="23065" y="260956"/>
                </a:lnTo>
                <a:lnTo>
                  <a:pt x="37706" y="263931"/>
                </a:lnTo>
                <a:lnTo>
                  <a:pt x="867232" y="263931"/>
                </a:lnTo>
                <a:lnTo>
                  <a:pt x="881873" y="260956"/>
                </a:lnTo>
                <a:lnTo>
                  <a:pt x="893862" y="252855"/>
                </a:lnTo>
                <a:lnTo>
                  <a:pt x="901963" y="240866"/>
                </a:lnTo>
                <a:lnTo>
                  <a:pt x="904938" y="226225"/>
                </a:lnTo>
                <a:lnTo>
                  <a:pt x="904938" y="37693"/>
                </a:lnTo>
                <a:lnTo>
                  <a:pt x="901963" y="23054"/>
                </a:lnTo>
                <a:lnTo>
                  <a:pt x="893862" y="11069"/>
                </a:lnTo>
                <a:lnTo>
                  <a:pt x="881873" y="2973"/>
                </a:lnTo>
                <a:lnTo>
                  <a:pt x="867232" y="0"/>
                </a:lnTo>
                <a:close/>
              </a:path>
            </a:pathLst>
          </a:custGeom>
          <a:solidFill>
            <a:srgbClr val="4C94CA"/>
          </a:solidFill>
          <a:ln>
            <a:noFill/>
          </a:ln>
        </p:spPr>
        <p:txBody>
          <a:bodyPr wrap="square" lIns="0" tIns="0" rIns="0" bIns="0" rtlCol="0"/>
          <a:lstStyle/>
          <a:p>
            <a:endParaRPr b="1" dirty="0">
              <a:solidFill>
                <a:schemeClr val="bg1"/>
              </a:solidFill>
            </a:endParaRPr>
          </a:p>
        </p:txBody>
      </p:sp>
      <p:sp>
        <p:nvSpPr>
          <p:cNvPr id="20" name="object 20"/>
          <p:cNvSpPr/>
          <p:nvPr/>
        </p:nvSpPr>
        <p:spPr>
          <a:xfrm>
            <a:off x="3684822" y="5931853"/>
            <a:ext cx="905510" cy="264160"/>
          </a:xfrm>
          <a:custGeom>
            <a:avLst/>
            <a:gdLst/>
            <a:ahLst/>
            <a:cxnLst/>
            <a:rect l="l" t="t" r="r" b="b"/>
            <a:pathLst>
              <a:path w="905510" h="264160">
                <a:moveTo>
                  <a:pt x="904938" y="226225"/>
                </a:moveTo>
                <a:lnTo>
                  <a:pt x="901963" y="240866"/>
                </a:lnTo>
                <a:lnTo>
                  <a:pt x="893862" y="252855"/>
                </a:lnTo>
                <a:lnTo>
                  <a:pt x="881873" y="260956"/>
                </a:lnTo>
                <a:lnTo>
                  <a:pt x="867232" y="263931"/>
                </a:lnTo>
                <a:lnTo>
                  <a:pt x="37706" y="263931"/>
                </a:lnTo>
                <a:lnTo>
                  <a:pt x="23065" y="260956"/>
                </a:lnTo>
                <a:lnTo>
                  <a:pt x="11075" y="252855"/>
                </a:lnTo>
                <a:lnTo>
                  <a:pt x="2975" y="240866"/>
                </a:lnTo>
                <a:lnTo>
                  <a:pt x="0" y="226225"/>
                </a:lnTo>
                <a:lnTo>
                  <a:pt x="0" y="37693"/>
                </a:lnTo>
                <a:lnTo>
                  <a:pt x="2975" y="23054"/>
                </a:lnTo>
                <a:lnTo>
                  <a:pt x="11075" y="11069"/>
                </a:lnTo>
                <a:lnTo>
                  <a:pt x="23065" y="2973"/>
                </a:lnTo>
                <a:lnTo>
                  <a:pt x="37706" y="0"/>
                </a:lnTo>
                <a:lnTo>
                  <a:pt x="867232" y="0"/>
                </a:lnTo>
                <a:lnTo>
                  <a:pt x="881873" y="2973"/>
                </a:lnTo>
                <a:lnTo>
                  <a:pt x="893862" y="11069"/>
                </a:lnTo>
                <a:lnTo>
                  <a:pt x="901963" y="23054"/>
                </a:lnTo>
                <a:lnTo>
                  <a:pt x="904938" y="37693"/>
                </a:lnTo>
                <a:lnTo>
                  <a:pt x="904938" y="226225"/>
                </a:lnTo>
                <a:close/>
              </a:path>
            </a:pathLst>
          </a:custGeom>
          <a:ln w="12598">
            <a:noFill/>
          </a:ln>
        </p:spPr>
        <p:txBody>
          <a:bodyPr wrap="square" lIns="0" tIns="0" rIns="0" bIns="0" rtlCol="0"/>
          <a:lstStyle/>
          <a:p>
            <a:endParaRPr b="1" dirty="0">
              <a:solidFill>
                <a:schemeClr val="bg1"/>
              </a:solidFill>
            </a:endParaRPr>
          </a:p>
        </p:txBody>
      </p:sp>
      <p:sp>
        <p:nvSpPr>
          <p:cNvPr id="72" name="object 72"/>
          <p:cNvSpPr/>
          <p:nvPr/>
        </p:nvSpPr>
        <p:spPr>
          <a:xfrm>
            <a:off x="4038786" y="2381570"/>
            <a:ext cx="0" cy="274955"/>
          </a:xfrm>
          <a:custGeom>
            <a:avLst/>
            <a:gdLst/>
            <a:ahLst/>
            <a:cxnLst/>
            <a:rect l="l" t="t" r="r" b="b"/>
            <a:pathLst>
              <a:path h="274955">
                <a:moveTo>
                  <a:pt x="0" y="0"/>
                </a:moveTo>
                <a:lnTo>
                  <a:pt x="0" y="274878"/>
                </a:lnTo>
              </a:path>
            </a:pathLst>
          </a:custGeom>
          <a:ln w="17995">
            <a:solidFill>
              <a:srgbClr val="F48473"/>
            </a:solidFill>
          </a:ln>
        </p:spPr>
        <p:txBody>
          <a:bodyPr wrap="square" lIns="0" tIns="0" rIns="0" bIns="0" rtlCol="0"/>
          <a:lstStyle/>
          <a:p>
            <a:endParaRPr dirty="0"/>
          </a:p>
        </p:txBody>
      </p:sp>
      <p:sp>
        <p:nvSpPr>
          <p:cNvPr id="73" name="object 73"/>
          <p:cNvSpPr txBox="1"/>
          <p:nvPr/>
        </p:nvSpPr>
        <p:spPr>
          <a:xfrm>
            <a:off x="1407027" y="1456551"/>
            <a:ext cx="368771" cy="711200"/>
          </a:xfrm>
          <a:prstGeom prst="rect">
            <a:avLst/>
          </a:prstGeom>
        </p:spPr>
        <p:txBody>
          <a:bodyPr vert="horz" wrap="square" lIns="0" tIns="12700" rIns="0" bIns="0" rtlCol="0">
            <a:spAutoFit/>
          </a:bodyPr>
          <a:lstStyle/>
          <a:p>
            <a:pPr marL="12700">
              <a:lnSpc>
                <a:spcPct val="100000"/>
              </a:lnSpc>
              <a:spcBef>
                <a:spcPts val="100"/>
              </a:spcBef>
            </a:pPr>
            <a:r>
              <a:rPr sz="4500" b="1" dirty="0">
                <a:solidFill>
                  <a:srgbClr val="231F20"/>
                </a:solidFill>
                <a:latin typeface="OCRB" panose="020B0609020202020204" pitchFamily="49" charset="0"/>
                <a:ea typeface="HGPｺﾞｼｯｸE" pitchFamily="50" charset="-128"/>
                <a:cs typeface="Arial Unicode MS" pitchFamily="50" charset="-128"/>
              </a:rPr>
              <a:t>1</a:t>
            </a:r>
            <a:endParaRPr sz="4500" dirty="0">
              <a:latin typeface="OCRB" panose="020B0609020202020204" pitchFamily="49" charset="0"/>
              <a:ea typeface="HGPｺﾞｼｯｸE" pitchFamily="50" charset="-128"/>
              <a:cs typeface="Arial Unicode MS" pitchFamily="50" charset="-128"/>
            </a:endParaRPr>
          </a:p>
        </p:txBody>
      </p:sp>
      <p:sp>
        <p:nvSpPr>
          <p:cNvPr id="74" name="object 74"/>
          <p:cNvSpPr txBox="1"/>
          <p:nvPr/>
        </p:nvSpPr>
        <p:spPr>
          <a:xfrm>
            <a:off x="774508" y="1753674"/>
            <a:ext cx="62039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231F20"/>
                </a:solidFill>
                <a:latin typeface="HGPｺﾞｼｯｸE" pitchFamily="50" charset="-128"/>
                <a:ea typeface="HGPｺﾞｼｯｸE" pitchFamily="50" charset="-128"/>
                <a:cs typeface="Arial"/>
              </a:rPr>
              <a:t>STEP</a:t>
            </a:r>
            <a:endParaRPr sz="1800" dirty="0">
              <a:latin typeface="HGPｺﾞｼｯｸE" pitchFamily="50" charset="-128"/>
              <a:ea typeface="HGPｺﾞｼｯｸE" pitchFamily="50" charset="-128"/>
              <a:cs typeface="Arial"/>
            </a:endParaRPr>
          </a:p>
        </p:txBody>
      </p:sp>
      <p:sp>
        <p:nvSpPr>
          <p:cNvPr id="75" name="object 75"/>
          <p:cNvSpPr txBox="1"/>
          <p:nvPr/>
        </p:nvSpPr>
        <p:spPr>
          <a:xfrm>
            <a:off x="6986891" y="1456551"/>
            <a:ext cx="335915" cy="711200"/>
          </a:xfrm>
          <a:prstGeom prst="rect">
            <a:avLst/>
          </a:prstGeom>
        </p:spPr>
        <p:txBody>
          <a:bodyPr vert="horz" wrap="square" lIns="0" tIns="12700" rIns="0" bIns="0" rtlCol="0">
            <a:spAutoFit/>
          </a:bodyPr>
          <a:lstStyle/>
          <a:p>
            <a:pPr marL="12700">
              <a:spcBef>
                <a:spcPts val="100"/>
              </a:spcBef>
            </a:pPr>
            <a:r>
              <a:rPr sz="4500" b="1" dirty="0">
                <a:solidFill>
                  <a:srgbClr val="231F20"/>
                </a:solidFill>
                <a:latin typeface="OCRB" panose="020B0609020202020204" pitchFamily="49" charset="0"/>
                <a:ea typeface="HGPｺﾞｼｯｸE" pitchFamily="50" charset="-128"/>
                <a:cs typeface="Arial Unicode MS" pitchFamily="50" charset="-128"/>
              </a:rPr>
              <a:t>3</a:t>
            </a:r>
          </a:p>
        </p:txBody>
      </p:sp>
      <p:sp>
        <p:nvSpPr>
          <p:cNvPr id="76" name="object 76"/>
          <p:cNvSpPr txBox="1"/>
          <p:nvPr/>
        </p:nvSpPr>
        <p:spPr>
          <a:xfrm>
            <a:off x="6336400" y="1753674"/>
            <a:ext cx="620395" cy="299720"/>
          </a:xfrm>
          <a:prstGeom prst="rect">
            <a:avLst/>
          </a:prstGeom>
        </p:spPr>
        <p:txBody>
          <a:bodyPr vert="horz" wrap="square" lIns="0" tIns="12700" rIns="0" bIns="0" rtlCol="0">
            <a:spAutoFit/>
          </a:bodyPr>
          <a:lstStyle/>
          <a:p>
            <a:pPr marL="12700">
              <a:lnSpc>
                <a:spcPct val="100000"/>
              </a:lnSpc>
              <a:spcBef>
                <a:spcPts val="100"/>
              </a:spcBef>
            </a:pPr>
            <a:r>
              <a:rPr b="1" dirty="0">
                <a:solidFill>
                  <a:srgbClr val="231F20"/>
                </a:solidFill>
                <a:latin typeface="HGPｺﾞｼｯｸE" pitchFamily="50" charset="-128"/>
                <a:ea typeface="HGPｺﾞｼｯｸE" pitchFamily="50" charset="-128"/>
                <a:cs typeface="Arial"/>
              </a:rPr>
              <a:t>STEP</a:t>
            </a:r>
          </a:p>
        </p:txBody>
      </p:sp>
      <p:sp>
        <p:nvSpPr>
          <p:cNvPr id="77" name="object 77"/>
          <p:cNvSpPr txBox="1"/>
          <p:nvPr/>
        </p:nvSpPr>
        <p:spPr>
          <a:xfrm>
            <a:off x="3696659" y="5985751"/>
            <a:ext cx="881380" cy="182101"/>
          </a:xfrm>
          <a:prstGeom prst="rect">
            <a:avLst/>
          </a:prstGeom>
        </p:spPr>
        <p:txBody>
          <a:bodyPr vert="horz" wrap="square" lIns="0" tIns="12700" rIns="0" bIns="0" rtlCol="0">
            <a:spAutoFit/>
          </a:bodyPr>
          <a:lstStyle/>
          <a:p>
            <a:pPr algn="ctr">
              <a:lnSpc>
                <a:spcPct val="100000"/>
              </a:lnSpc>
              <a:spcBef>
                <a:spcPts val="100"/>
              </a:spcBef>
            </a:pPr>
            <a:r>
              <a:rPr sz="1100" b="1" dirty="0">
                <a:solidFill>
                  <a:schemeClr val="bg1"/>
                </a:solidFill>
                <a:latin typeface="メイリオ" panose="020B0604030504040204" pitchFamily="50" charset="-128"/>
                <a:ea typeface="メイリオ" panose="020B0604030504040204" pitchFamily="50" charset="-128"/>
                <a:cs typeface="ヒラギノUD角ゴ Std W5"/>
              </a:rPr>
              <a:t>関連文書</a:t>
            </a:r>
          </a:p>
        </p:txBody>
      </p:sp>
      <p:sp>
        <p:nvSpPr>
          <p:cNvPr id="79" name="object 79"/>
          <p:cNvSpPr/>
          <p:nvPr/>
        </p:nvSpPr>
        <p:spPr>
          <a:xfrm>
            <a:off x="3684822" y="5262995"/>
            <a:ext cx="905510" cy="264160"/>
          </a:xfrm>
          <a:custGeom>
            <a:avLst/>
            <a:gdLst/>
            <a:ahLst/>
            <a:cxnLst/>
            <a:rect l="l" t="t" r="r" b="b"/>
            <a:pathLst>
              <a:path w="905510" h="264160">
                <a:moveTo>
                  <a:pt x="867232" y="0"/>
                </a:moveTo>
                <a:lnTo>
                  <a:pt x="37706" y="0"/>
                </a:lnTo>
                <a:lnTo>
                  <a:pt x="23065" y="2973"/>
                </a:lnTo>
                <a:lnTo>
                  <a:pt x="11075" y="11071"/>
                </a:lnTo>
                <a:lnTo>
                  <a:pt x="2975" y="23060"/>
                </a:lnTo>
                <a:lnTo>
                  <a:pt x="0" y="37706"/>
                </a:lnTo>
                <a:lnTo>
                  <a:pt x="0" y="226237"/>
                </a:lnTo>
                <a:lnTo>
                  <a:pt x="2975" y="240878"/>
                </a:lnTo>
                <a:lnTo>
                  <a:pt x="11075" y="252868"/>
                </a:lnTo>
                <a:lnTo>
                  <a:pt x="23065" y="260968"/>
                </a:lnTo>
                <a:lnTo>
                  <a:pt x="37706" y="263944"/>
                </a:lnTo>
                <a:lnTo>
                  <a:pt x="867232" y="263944"/>
                </a:lnTo>
                <a:lnTo>
                  <a:pt x="881873" y="260968"/>
                </a:lnTo>
                <a:lnTo>
                  <a:pt x="893862" y="252868"/>
                </a:lnTo>
                <a:lnTo>
                  <a:pt x="901963" y="240878"/>
                </a:lnTo>
                <a:lnTo>
                  <a:pt x="904938" y="226237"/>
                </a:lnTo>
                <a:lnTo>
                  <a:pt x="904938" y="37706"/>
                </a:lnTo>
                <a:lnTo>
                  <a:pt x="901963" y="23060"/>
                </a:lnTo>
                <a:lnTo>
                  <a:pt x="893862" y="11071"/>
                </a:lnTo>
                <a:lnTo>
                  <a:pt x="881873" y="2973"/>
                </a:lnTo>
                <a:lnTo>
                  <a:pt x="867232" y="0"/>
                </a:lnTo>
                <a:close/>
              </a:path>
            </a:pathLst>
          </a:custGeom>
          <a:solidFill>
            <a:srgbClr val="FFFFFF"/>
          </a:solidFill>
        </p:spPr>
        <p:txBody>
          <a:bodyPr wrap="square" lIns="0" tIns="0" rIns="0" bIns="0" rtlCol="0"/>
          <a:lstStyle/>
          <a:p>
            <a:endParaRPr b="1" dirty="0">
              <a:solidFill>
                <a:schemeClr val="bg1"/>
              </a:solidFill>
            </a:endParaRPr>
          </a:p>
        </p:txBody>
      </p:sp>
      <p:sp>
        <p:nvSpPr>
          <p:cNvPr id="80" name="object 80"/>
          <p:cNvSpPr/>
          <p:nvPr/>
        </p:nvSpPr>
        <p:spPr>
          <a:xfrm>
            <a:off x="3684822" y="5262995"/>
            <a:ext cx="905510" cy="264160"/>
          </a:xfrm>
          <a:custGeom>
            <a:avLst/>
            <a:gdLst/>
            <a:ahLst/>
            <a:cxnLst/>
            <a:rect l="l" t="t" r="r" b="b"/>
            <a:pathLst>
              <a:path w="905510" h="264160">
                <a:moveTo>
                  <a:pt x="904938" y="226237"/>
                </a:moveTo>
                <a:lnTo>
                  <a:pt x="901963" y="240878"/>
                </a:lnTo>
                <a:lnTo>
                  <a:pt x="893862" y="252868"/>
                </a:lnTo>
                <a:lnTo>
                  <a:pt x="881873" y="260968"/>
                </a:lnTo>
                <a:lnTo>
                  <a:pt x="867232" y="263944"/>
                </a:lnTo>
                <a:lnTo>
                  <a:pt x="37706" y="263944"/>
                </a:lnTo>
                <a:lnTo>
                  <a:pt x="23065" y="260968"/>
                </a:lnTo>
                <a:lnTo>
                  <a:pt x="11075" y="252868"/>
                </a:lnTo>
                <a:lnTo>
                  <a:pt x="2975" y="240878"/>
                </a:lnTo>
                <a:lnTo>
                  <a:pt x="0" y="226237"/>
                </a:lnTo>
                <a:lnTo>
                  <a:pt x="0" y="37706"/>
                </a:lnTo>
                <a:lnTo>
                  <a:pt x="2975" y="23060"/>
                </a:lnTo>
                <a:lnTo>
                  <a:pt x="11075" y="11071"/>
                </a:lnTo>
                <a:lnTo>
                  <a:pt x="23065" y="2973"/>
                </a:lnTo>
                <a:lnTo>
                  <a:pt x="37706" y="0"/>
                </a:lnTo>
                <a:lnTo>
                  <a:pt x="867232" y="0"/>
                </a:lnTo>
                <a:lnTo>
                  <a:pt x="881873" y="2973"/>
                </a:lnTo>
                <a:lnTo>
                  <a:pt x="893862" y="11071"/>
                </a:lnTo>
                <a:lnTo>
                  <a:pt x="901963" y="23060"/>
                </a:lnTo>
                <a:lnTo>
                  <a:pt x="904938" y="37706"/>
                </a:lnTo>
                <a:lnTo>
                  <a:pt x="904938" y="226237"/>
                </a:lnTo>
                <a:close/>
              </a:path>
            </a:pathLst>
          </a:custGeom>
          <a:solidFill>
            <a:srgbClr val="5CB6E8"/>
          </a:solidFill>
          <a:ln w="12598">
            <a:noFill/>
          </a:ln>
        </p:spPr>
        <p:txBody>
          <a:bodyPr wrap="square" lIns="0" tIns="0" rIns="0" bIns="0" rtlCol="0"/>
          <a:lstStyle/>
          <a:p>
            <a:endParaRPr b="1" dirty="0">
              <a:solidFill>
                <a:schemeClr val="bg1"/>
              </a:solidFill>
            </a:endParaRPr>
          </a:p>
        </p:txBody>
      </p:sp>
      <p:sp>
        <p:nvSpPr>
          <p:cNvPr id="81" name="object 81"/>
          <p:cNvSpPr txBox="1"/>
          <p:nvPr/>
        </p:nvSpPr>
        <p:spPr>
          <a:xfrm>
            <a:off x="3696659" y="5306948"/>
            <a:ext cx="881380" cy="182101"/>
          </a:xfrm>
          <a:prstGeom prst="rect">
            <a:avLst/>
          </a:prstGeom>
        </p:spPr>
        <p:txBody>
          <a:bodyPr vert="horz" wrap="square" lIns="0" tIns="12700" rIns="0" bIns="0" rtlCol="0">
            <a:spAutoFit/>
          </a:bodyPr>
          <a:lstStyle/>
          <a:p>
            <a:pPr algn="ctr">
              <a:lnSpc>
                <a:spcPct val="100000"/>
              </a:lnSpc>
              <a:spcBef>
                <a:spcPts val="100"/>
              </a:spcBef>
            </a:pPr>
            <a:r>
              <a:rPr sz="1100" b="1" dirty="0">
                <a:solidFill>
                  <a:schemeClr val="bg1"/>
                </a:solidFill>
                <a:latin typeface="メイリオ" panose="020B0604030504040204" pitchFamily="50" charset="-128"/>
                <a:ea typeface="メイリオ" panose="020B0604030504040204" pitchFamily="50" charset="-128"/>
                <a:cs typeface="ヒラギノUD角ゴ Std W5"/>
              </a:rPr>
              <a:t>添付文書</a:t>
            </a:r>
          </a:p>
        </p:txBody>
      </p:sp>
      <p:grpSp>
        <p:nvGrpSpPr>
          <p:cNvPr id="83" name="object 83"/>
          <p:cNvGrpSpPr/>
          <p:nvPr/>
        </p:nvGrpSpPr>
        <p:grpSpPr>
          <a:xfrm>
            <a:off x="7933267" y="4229526"/>
            <a:ext cx="2307701" cy="701040"/>
            <a:chOff x="8023095" y="4229526"/>
            <a:chExt cx="1837055" cy="701040"/>
          </a:xfrm>
        </p:grpSpPr>
        <p:sp>
          <p:nvSpPr>
            <p:cNvPr id="84" name="object 84"/>
            <p:cNvSpPr/>
            <p:nvPr/>
          </p:nvSpPr>
          <p:spPr>
            <a:xfrm>
              <a:off x="8029445" y="4235876"/>
              <a:ext cx="1824355" cy="688340"/>
            </a:xfrm>
            <a:custGeom>
              <a:avLst/>
              <a:gdLst/>
              <a:ahLst/>
              <a:cxnLst/>
              <a:rect l="l" t="t" r="r" b="b"/>
              <a:pathLst>
                <a:path w="1824354" h="688339">
                  <a:moveTo>
                    <a:pt x="1752358" y="0"/>
                  </a:moveTo>
                  <a:lnTo>
                    <a:pt x="205727" y="0"/>
                  </a:lnTo>
                  <a:lnTo>
                    <a:pt x="177777" y="5682"/>
                  </a:lnTo>
                  <a:lnTo>
                    <a:pt x="154884" y="21155"/>
                  </a:lnTo>
                  <a:lnTo>
                    <a:pt x="139413" y="44051"/>
                  </a:lnTo>
                  <a:lnTo>
                    <a:pt x="133731" y="72009"/>
                  </a:lnTo>
                  <a:lnTo>
                    <a:pt x="133731" y="298704"/>
                  </a:lnTo>
                  <a:lnTo>
                    <a:pt x="35991" y="298704"/>
                  </a:lnTo>
                  <a:lnTo>
                    <a:pt x="21977" y="301532"/>
                  </a:lnTo>
                  <a:lnTo>
                    <a:pt x="10537" y="309246"/>
                  </a:lnTo>
                  <a:lnTo>
                    <a:pt x="2826" y="320687"/>
                  </a:lnTo>
                  <a:lnTo>
                    <a:pt x="0" y="334695"/>
                  </a:lnTo>
                  <a:lnTo>
                    <a:pt x="0" y="349097"/>
                  </a:lnTo>
                  <a:lnTo>
                    <a:pt x="2826" y="363111"/>
                  </a:lnTo>
                  <a:lnTo>
                    <a:pt x="10537" y="374551"/>
                  </a:lnTo>
                  <a:lnTo>
                    <a:pt x="21977" y="382262"/>
                  </a:lnTo>
                  <a:lnTo>
                    <a:pt x="35991" y="385089"/>
                  </a:lnTo>
                  <a:lnTo>
                    <a:pt x="133731" y="385089"/>
                  </a:lnTo>
                  <a:lnTo>
                    <a:pt x="133731" y="615835"/>
                  </a:lnTo>
                  <a:lnTo>
                    <a:pt x="139413" y="643790"/>
                  </a:lnTo>
                  <a:lnTo>
                    <a:pt x="154884" y="666683"/>
                  </a:lnTo>
                  <a:lnTo>
                    <a:pt x="177777" y="682151"/>
                  </a:lnTo>
                  <a:lnTo>
                    <a:pt x="205727" y="687832"/>
                  </a:lnTo>
                  <a:lnTo>
                    <a:pt x="1752358" y="687832"/>
                  </a:lnTo>
                  <a:lnTo>
                    <a:pt x="1780313" y="682151"/>
                  </a:lnTo>
                  <a:lnTo>
                    <a:pt x="1803206" y="666683"/>
                  </a:lnTo>
                  <a:lnTo>
                    <a:pt x="1818674" y="643790"/>
                  </a:lnTo>
                  <a:lnTo>
                    <a:pt x="1824355" y="615835"/>
                  </a:lnTo>
                  <a:lnTo>
                    <a:pt x="1824355" y="72009"/>
                  </a:lnTo>
                  <a:lnTo>
                    <a:pt x="1818674" y="44051"/>
                  </a:lnTo>
                  <a:lnTo>
                    <a:pt x="1803206" y="21155"/>
                  </a:lnTo>
                  <a:lnTo>
                    <a:pt x="1780313" y="5682"/>
                  </a:lnTo>
                  <a:lnTo>
                    <a:pt x="1752358" y="0"/>
                  </a:lnTo>
                  <a:close/>
                </a:path>
              </a:pathLst>
            </a:custGeom>
            <a:solidFill>
              <a:srgbClr val="B9E5FA"/>
            </a:solidFill>
          </p:spPr>
          <p:txBody>
            <a:bodyPr wrap="square" lIns="0" tIns="0" rIns="0" bIns="0" rtlCol="0"/>
            <a:lstStyle/>
            <a:p>
              <a:endParaRPr dirty="0"/>
            </a:p>
          </p:txBody>
        </p:sp>
        <p:sp>
          <p:nvSpPr>
            <p:cNvPr id="85" name="object 85"/>
            <p:cNvSpPr/>
            <p:nvPr/>
          </p:nvSpPr>
          <p:spPr>
            <a:xfrm>
              <a:off x="8029445" y="4235876"/>
              <a:ext cx="1824355" cy="688340"/>
            </a:xfrm>
            <a:custGeom>
              <a:avLst/>
              <a:gdLst/>
              <a:ahLst/>
              <a:cxnLst/>
              <a:rect l="l" t="t" r="r" b="b"/>
              <a:pathLst>
                <a:path w="1824354" h="688339">
                  <a:moveTo>
                    <a:pt x="1752358" y="0"/>
                  </a:moveTo>
                  <a:lnTo>
                    <a:pt x="205727" y="0"/>
                  </a:lnTo>
                  <a:lnTo>
                    <a:pt x="177777" y="5682"/>
                  </a:lnTo>
                  <a:lnTo>
                    <a:pt x="154884" y="21155"/>
                  </a:lnTo>
                  <a:lnTo>
                    <a:pt x="139413" y="44051"/>
                  </a:lnTo>
                  <a:lnTo>
                    <a:pt x="133731" y="72009"/>
                  </a:lnTo>
                  <a:lnTo>
                    <a:pt x="133731" y="298704"/>
                  </a:lnTo>
                  <a:lnTo>
                    <a:pt x="35991" y="298704"/>
                  </a:lnTo>
                  <a:lnTo>
                    <a:pt x="21977" y="301532"/>
                  </a:lnTo>
                  <a:lnTo>
                    <a:pt x="10537" y="309246"/>
                  </a:lnTo>
                  <a:lnTo>
                    <a:pt x="2826" y="320687"/>
                  </a:lnTo>
                  <a:lnTo>
                    <a:pt x="0" y="334695"/>
                  </a:lnTo>
                  <a:lnTo>
                    <a:pt x="0" y="349097"/>
                  </a:lnTo>
                  <a:lnTo>
                    <a:pt x="2826" y="363111"/>
                  </a:lnTo>
                  <a:lnTo>
                    <a:pt x="10537" y="374551"/>
                  </a:lnTo>
                  <a:lnTo>
                    <a:pt x="21977" y="382262"/>
                  </a:lnTo>
                  <a:lnTo>
                    <a:pt x="35991" y="385089"/>
                  </a:lnTo>
                  <a:lnTo>
                    <a:pt x="133731" y="385089"/>
                  </a:lnTo>
                  <a:lnTo>
                    <a:pt x="133731" y="615835"/>
                  </a:lnTo>
                  <a:lnTo>
                    <a:pt x="139413" y="643790"/>
                  </a:lnTo>
                  <a:lnTo>
                    <a:pt x="154884" y="666683"/>
                  </a:lnTo>
                  <a:lnTo>
                    <a:pt x="177777" y="682151"/>
                  </a:lnTo>
                  <a:lnTo>
                    <a:pt x="205727" y="687832"/>
                  </a:lnTo>
                  <a:lnTo>
                    <a:pt x="1752358" y="687832"/>
                  </a:lnTo>
                  <a:lnTo>
                    <a:pt x="1780313" y="682151"/>
                  </a:lnTo>
                  <a:lnTo>
                    <a:pt x="1803206" y="666683"/>
                  </a:lnTo>
                  <a:lnTo>
                    <a:pt x="1818674" y="643790"/>
                  </a:lnTo>
                  <a:lnTo>
                    <a:pt x="1824355" y="615835"/>
                  </a:lnTo>
                  <a:lnTo>
                    <a:pt x="1824355" y="72009"/>
                  </a:lnTo>
                  <a:lnTo>
                    <a:pt x="1818674" y="44051"/>
                  </a:lnTo>
                  <a:lnTo>
                    <a:pt x="1803206" y="21155"/>
                  </a:lnTo>
                  <a:lnTo>
                    <a:pt x="1780313" y="5682"/>
                  </a:lnTo>
                  <a:lnTo>
                    <a:pt x="1752358" y="0"/>
                  </a:lnTo>
                  <a:close/>
                </a:path>
              </a:pathLst>
            </a:custGeom>
            <a:ln w="12598">
              <a:solidFill>
                <a:srgbClr val="231F20"/>
              </a:solidFill>
            </a:ln>
          </p:spPr>
          <p:txBody>
            <a:bodyPr wrap="square" lIns="0" tIns="0" rIns="0" bIns="0" rtlCol="0"/>
            <a:lstStyle/>
            <a:p>
              <a:endParaRPr dirty="0"/>
            </a:p>
          </p:txBody>
        </p:sp>
      </p:grpSp>
      <p:sp>
        <p:nvSpPr>
          <p:cNvPr id="86" name="object 86"/>
          <p:cNvSpPr txBox="1"/>
          <p:nvPr/>
        </p:nvSpPr>
        <p:spPr>
          <a:xfrm>
            <a:off x="8255554" y="4382681"/>
            <a:ext cx="1888695" cy="388824"/>
          </a:xfrm>
          <a:prstGeom prst="rect">
            <a:avLst/>
          </a:prstGeom>
        </p:spPr>
        <p:txBody>
          <a:bodyPr vert="horz" wrap="square" lIns="0" tIns="12700" rIns="0" bIns="0" rtlCol="0">
            <a:spAutoFit/>
          </a:bodyPr>
          <a:lstStyle/>
          <a:p>
            <a:pPr marL="12700" marR="5080">
              <a:lnSpc>
                <a:spcPct val="118100"/>
              </a:lnSpc>
              <a:spcBef>
                <a:spcPts val="100"/>
              </a:spcBef>
            </a:pPr>
            <a:r>
              <a:rPr sz="1000" b="1" spc="-100" dirty="0">
                <a:solidFill>
                  <a:srgbClr val="231F20"/>
                </a:solidFill>
                <a:latin typeface="メイリオ" panose="020B0604030504040204" pitchFamily="50" charset="-128"/>
                <a:ea typeface="メイリオ" panose="020B0604030504040204" pitchFamily="50" charset="-128"/>
                <a:cs typeface="Arial Unicode MS"/>
              </a:rPr>
              <a:t>PMDAホームページ上の</a:t>
            </a:r>
            <a:endParaRPr lang="en-US" sz="1000" b="1" spc="-100" dirty="0">
              <a:solidFill>
                <a:srgbClr val="231F20"/>
              </a:solidFill>
              <a:latin typeface="メイリオ" panose="020B0604030504040204" pitchFamily="50" charset="-128"/>
              <a:ea typeface="メイリオ" panose="020B0604030504040204" pitchFamily="50" charset="-128"/>
              <a:cs typeface="Arial Unicode MS"/>
            </a:endParaRPr>
          </a:p>
          <a:p>
            <a:pPr marL="12700" marR="5080">
              <a:lnSpc>
                <a:spcPct val="118100"/>
              </a:lnSpc>
              <a:spcBef>
                <a:spcPts val="100"/>
              </a:spcBef>
            </a:pPr>
            <a:r>
              <a:rPr sz="1000" b="1" spc="-100" dirty="0">
                <a:solidFill>
                  <a:srgbClr val="231F20"/>
                </a:solidFill>
                <a:latin typeface="メイリオ" panose="020B0604030504040204" pitchFamily="50" charset="-128"/>
                <a:ea typeface="メイリオ" panose="020B0604030504040204" pitchFamily="50" charset="-128"/>
                <a:cs typeface="Arial Unicode MS"/>
              </a:rPr>
              <a:t>最新の</a:t>
            </a:r>
            <a:r>
              <a:rPr lang="ja-JP" altLang="en-US" sz="1000" b="1" spc="-100" dirty="0">
                <a:solidFill>
                  <a:srgbClr val="231F20"/>
                </a:solidFill>
                <a:latin typeface="メイリオ" panose="020B0604030504040204" pitchFamily="50" charset="-128"/>
                <a:ea typeface="メイリオ" panose="020B0604030504040204" pitchFamily="50" charset="-128"/>
                <a:cs typeface="Arial Unicode MS"/>
              </a:rPr>
              <a:t>電子化された</a:t>
            </a:r>
            <a:r>
              <a:rPr sz="1000" b="1" spc="-100" dirty="0">
                <a:solidFill>
                  <a:srgbClr val="231F20"/>
                </a:solidFill>
                <a:latin typeface="メイリオ" panose="020B0604030504040204" pitchFamily="50" charset="-128"/>
                <a:ea typeface="メイリオ" panose="020B0604030504040204" pitchFamily="50" charset="-128"/>
                <a:cs typeface="Arial Unicode MS"/>
              </a:rPr>
              <a:t>添付文書を表示</a:t>
            </a:r>
            <a:endParaRPr sz="1000" b="1" spc="-100" dirty="0">
              <a:latin typeface="メイリオ" panose="020B0604030504040204" pitchFamily="50" charset="-128"/>
              <a:ea typeface="メイリオ" panose="020B0604030504040204" pitchFamily="50" charset="-128"/>
              <a:cs typeface="Arial Unicode MS"/>
            </a:endParaRPr>
          </a:p>
        </p:txBody>
      </p:sp>
      <p:grpSp>
        <p:nvGrpSpPr>
          <p:cNvPr id="87" name="object 87"/>
          <p:cNvGrpSpPr/>
          <p:nvPr/>
        </p:nvGrpSpPr>
        <p:grpSpPr>
          <a:xfrm>
            <a:off x="8023093" y="5708015"/>
            <a:ext cx="2197100" cy="816610"/>
            <a:chOff x="8023093" y="5871745"/>
            <a:chExt cx="2197100" cy="816610"/>
          </a:xfrm>
        </p:grpSpPr>
        <p:sp>
          <p:nvSpPr>
            <p:cNvPr id="88" name="object 88"/>
            <p:cNvSpPr/>
            <p:nvPr/>
          </p:nvSpPr>
          <p:spPr>
            <a:xfrm>
              <a:off x="8029443" y="5878095"/>
              <a:ext cx="2184400" cy="803910"/>
            </a:xfrm>
            <a:custGeom>
              <a:avLst/>
              <a:gdLst/>
              <a:ahLst/>
              <a:cxnLst/>
              <a:rect l="l" t="t" r="r" b="b"/>
              <a:pathLst>
                <a:path w="2184400" h="803909">
                  <a:moveTo>
                    <a:pt x="2111768" y="0"/>
                  </a:moveTo>
                  <a:lnTo>
                    <a:pt x="205727" y="0"/>
                  </a:lnTo>
                  <a:lnTo>
                    <a:pt x="177777" y="5680"/>
                  </a:lnTo>
                  <a:lnTo>
                    <a:pt x="154884" y="21148"/>
                  </a:lnTo>
                  <a:lnTo>
                    <a:pt x="139413" y="44041"/>
                  </a:lnTo>
                  <a:lnTo>
                    <a:pt x="133731" y="71996"/>
                  </a:lnTo>
                  <a:lnTo>
                    <a:pt x="133731" y="358508"/>
                  </a:lnTo>
                  <a:lnTo>
                    <a:pt x="35991" y="358508"/>
                  </a:lnTo>
                  <a:lnTo>
                    <a:pt x="21977" y="361339"/>
                  </a:lnTo>
                  <a:lnTo>
                    <a:pt x="10537" y="369057"/>
                  </a:lnTo>
                  <a:lnTo>
                    <a:pt x="2826" y="380502"/>
                  </a:lnTo>
                  <a:lnTo>
                    <a:pt x="0" y="394512"/>
                  </a:lnTo>
                  <a:lnTo>
                    <a:pt x="0" y="408914"/>
                  </a:lnTo>
                  <a:lnTo>
                    <a:pt x="2826" y="422930"/>
                  </a:lnTo>
                  <a:lnTo>
                    <a:pt x="10537" y="434374"/>
                  </a:lnTo>
                  <a:lnTo>
                    <a:pt x="21977" y="442090"/>
                  </a:lnTo>
                  <a:lnTo>
                    <a:pt x="35991" y="444919"/>
                  </a:lnTo>
                  <a:lnTo>
                    <a:pt x="133731" y="444919"/>
                  </a:lnTo>
                  <a:lnTo>
                    <a:pt x="133731" y="731443"/>
                  </a:lnTo>
                  <a:lnTo>
                    <a:pt x="139413" y="759398"/>
                  </a:lnTo>
                  <a:lnTo>
                    <a:pt x="154884" y="782291"/>
                  </a:lnTo>
                  <a:lnTo>
                    <a:pt x="177777" y="797759"/>
                  </a:lnTo>
                  <a:lnTo>
                    <a:pt x="205727" y="803440"/>
                  </a:lnTo>
                  <a:lnTo>
                    <a:pt x="2111768" y="803440"/>
                  </a:lnTo>
                  <a:lnTo>
                    <a:pt x="2139725" y="797759"/>
                  </a:lnTo>
                  <a:lnTo>
                    <a:pt x="2162622" y="782291"/>
                  </a:lnTo>
                  <a:lnTo>
                    <a:pt x="2178094" y="759398"/>
                  </a:lnTo>
                  <a:lnTo>
                    <a:pt x="2183777" y="731443"/>
                  </a:lnTo>
                  <a:lnTo>
                    <a:pt x="2183777" y="71996"/>
                  </a:lnTo>
                  <a:lnTo>
                    <a:pt x="2178094" y="44041"/>
                  </a:lnTo>
                  <a:lnTo>
                    <a:pt x="2162622" y="21148"/>
                  </a:lnTo>
                  <a:lnTo>
                    <a:pt x="2139725" y="5680"/>
                  </a:lnTo>
                  <a:lnTo>
                    <a:pt x="2111768" y="0"/>
                  </a:lnTo>
                  <a:close/>
                </a:path>
              </a:pathLst>
            </a:custGeom>
            <a:solidFill>
              <a:srgbClr val="B9E5FA"/>
            </a:solidFill>
          </p:spPr>
          <p:txBody>
            <a:bodyPr wrap="square" lIns="0" tIns="0" rIns="0" bIns="0" rtlCol="0"/>
            <a:lstStyle/>
            <a:p>
              <a:endParaRPr dirty="0"/>
            </a:p>
          </p:txBody>
        </p:sp>
        <p:sp>
          <p:nvSpPr>
            <p:cNvPr id="89" name="object 89"/>
            <p:cNvSpPr/>
            <p:nvPr/>
          </p:nvSpPr>
          <p:spPr>
            <a:xfrm>
              <a:off x="8029443" y="5878095"/>
              <a:ext cx="2184400" cy="803910"/>
            </a:xfrm>
            <a:custGeom>
              <a:avLst/>
              <a:gdLst/>
              <a:ahLst/>
              <a:cxnLst/>
              <a:rect l="l" t="t" r="r" b="b"/>
              <a:pathLst>
                <a:path w="2184400" h="803909">
                  <a:moveTo>
                    <a:pt x="2111768" y="0"/>
                  </a:moveTo>
                  <a:lnTo>
                    <a:pt x="205727" y="0"/>
                  </a:lnTo>
                  <a:lnTo>
                    <a:pt x="177777" y="5680"/>
                  </a:lnTo>
                  <a:lnTo>
                    <a:pt x="154884" y="21148"/>
                  </a:lnTo>
                  <a:lnTo>
                    <a:pt x="139413" y="44041"/>
                  </a:lnTo>
                  <a:lnTo>
                    <a:pt x="133731" y="71996"/>
                  </a:lnTo>
                  <a:lnTo>
                    <a:pt x="133731" y="358508"/>
                  </a:lnTo>
                  <a:lnTo>
                    <a:pt x="35991" y="358508"/>
                  </a:lnTo>
                  <a:lnTo>
                    <a:pt x="21977" y="361339"/>
                  </a:lnTo>
                  <a:lnTo>
                    <a:pt x="10537" y="369057"/>
                  </a:lnTo>
                  <a:lnTo>
                    <a:pt x="2826" y="380502"/>
                  </a:lnTo>
                  <a:lnTo>
                    <a:pt x="0" y="394512"/>
                  </a:lnTo>
                  <a:lnTo>
                    <a:pt x="0" y="408914"/>
                  </a:lnTo>
                  <a:lnTo>
                    <a:pt x="2826" y="422930"/>
                  </a:lnTo>
                  <a:lnTo>
                    <a:pt x="10537" y="434374"/>
                  </a:lnTo>
                  <a:lnTo>
                    <a:pt x="21977" y="442090"/>
                  </a:lnTo>
                  <a:lnTo>
                    <a:pt x="35991" y="444919"/>
                  </a:lnTo>
                  <a:lnTo>
                    <a:pt x="133731" y="444919"/>
                  </a:lnTo>
                  <a:lnTo>
                    <a:pt x="133731" y="731443"/>
                  </a:lnTo>
                  <a:lnTo>
                    <a:pt x="139413" y="759398"/>
                  </a:lnTo>
                  <a:lnTo>
                    <a:pt x="154884" y="782291"/>
                  </a:lnTo>
                  <a:lnTo>
                    <a:pt x="177777" y="797759"/>
                  </a:lnTo>
                  <a:lnTo>
                    <a:pt x="205727" y="803440"/>
                  </a:lnTo>
                  <a:lnTo>
                    <a:pt x="2111768" y="803440"/>
                  </a:lnTo>
                  <a:lnTo>
                    <a:pt x="2139725" y="797759"/>
                  </a:lnTo>
                  <a:lnTo>
                    <a:pt x="2162622" y="782291"/>
                  </a:lnTo>
                  <a:lnTo>
                    <a:pt x="2178094" y="759398"/>
                  </a:lnTo>
                  <a:lnTo>
                    <a:pt x="2183777" y="731443"/>
                  </a:lnTo>
                  <a:lnTo>
                    <a:pt x="2183777" y="71996"/>
                  </a:lnTo>
                  <a:lnTo>
                    <a:pt x="2178094" y="44041"/>
                  </a:lnTo>
                  <a:lnTo>
                    <a:pt x="2162622" y="21148"/>
                  </a:lnTo>
                  <a:lnTo>
                    <a:pt x="2139725" y="5680"/>
                  </a:lnTo>
                  <a:lnTo>
                    <a:pt x="2111768" y="0"/>
                  </a:lnTo>
                  <a:close/>
                </a:path>
              </a:pathLst>
            </a:custGeom>
            <a:ln w="12598">
              <a:solidFill>
                <a:srgbClr val="231F20"/>
              </a:solidFill>
            </a:ln>
          </p:spPr>
          <p:txBody>
            <a:bodyPr wrap="square" lIns="0" tIns="0" rIns="0" bIns="0" rtlCol="0"/>
            <a:lstStyle/>
            <a:p>
              <a:endParaRPr dirty="0"/>
            </a:p>
          </p:txBody>
        </p:sp>
      </p:grpSp>
      <p:sp>
        <p:nvSpPr>
          <p:cNvPr id="90" name="object 90"/>
          <p:cNvSpPr txBox="1"/>
          <p:nvPr/>
        </p:nvSpPr>
        <p:spPr>
          <a:xfrm>
            <a:off x="8293496" y="5841621"/>
            <a:ext cx="1762760" cy="528350"/>
          </a:xfrm>
          <a:prstGeom prst="rect">
            <a:avLst/>
          </a:prstGeom>
        </p:spPr>
        <p:txBody>
          <a:bodyPr vert="horz" wrap="square" lIns="0" tIns="33020" rIns="0" bIns="0" rtlCol="0">
            <a:spAutoFit/>
          </a:bodyPr>
          <a:lstStyle/>
          <a:p>
            <a:pPr marL="63500">
              <a:lnSpc>
                <a:spcPct val="100000"/>
              </a:lnSpc>
              <a:spcBef>
                <a:spcPts val="260"/>
              </a:spcBef>
            </a:pPr>
            <a:r>
              <a:rPr sz="1000" b="1" spc="-100" dirty="0">
                <a:solidFill>
                  <a:srgbClr val="231F20"/>
                </a:solidFill>
                <a:latin typeface="メイリオ" panose="020B0604030504040204" pitchFamily="50" charset="-128"/>
                <a:ea typeface="メイリオ" panose="020B0604030504040204" pitchFamily="50" charset="-128"/>
                <a:cs typeface="Arial Unicode MS"/>
              </a:rPr>
              <a:t>PMDAホームページ上の</a:t>
            </a:r>
            <a:endParaRPr lang="en-US" sz="1000" b="1" spc="-100" dirty="0">
              <a:latin typeface="メイリオ" panose="020B0604030504040204" pitchFamily="50" charset="-128"/>
              <a:ea typeface="メイリオ" panose="020B0604030504040204" pitchFamily="50" charset="-128"/>
              <a:cs typeface="Arial Unicode MS"/>
            </a:endParaRPr>
          </a:p>
          <a:p>
            <a:pPr marL="63500">
              <a:lnSpc>
                <a:spcPct val="100000"/>
              </a:lnSpc>
              <a:spcBef>
                <a:spcPts val="260"/>
              </a:spcBef>
            </a:pPr>
            <a:r>
              <a:rPr sz="1000" b="1" spc="-100" dirty="0">
                <a:solidFill>
                  <a:srgbClr val="231F20"/>
                </a:solidFill>
                <a:latin typeface="メイリオ" panose="020B0604030504040204" pitchFamily="50" charset="-128"/>
                <a:ea typeface="メイリオ" panose="020B0604030504040204" pitchFamily="50" charset="-128"/>
                <a:cs typeface="Arial Unicode MS"/>
              </a:rPr>
              <a:t>各種関連文書へのリンクを表示</a:t>
            </a:r>
            <a:endParaRPr sz="1000" b="1" spc="-100" dirty="0">
              <a:latin typeface="メイリオ" panose="020B0604030504040204" pitchFamily="50" charset="-128"/>
              <a:ea typeface="メイリオ" panose="020B0604030504040204" pitchFamily="50" charset="-128"/>
              <a:cs typeface="Arial Unicode MS"/>
            </a:endParaRPr>
          </a:p>
          <a:p>
            <a:pPr marL="12700">
              <a:lnSpc>
                <a:spcPct val="100000"/>
              </a:lnSpc>
              <a:spcBef>
                <a:spcPts val="240"/>
              </a:spcBef>
            </a:pPr>
            <a:r>
              <a:rPr sz="800" b="1" dirty="0">
                <a:solidFill>
                  <a:srgbClr val="231F20"/>
                </a:solidFill>
                <a:latin typeface="メイリオ" panose="020B0604030504040204" pitchFamily="50" charset="-128"/>
                <a:ea typeface="メイリオ" panose="020B0604030504040204" pitchFamily="50" charset="-128"/>
                <a:cs typeface="Arial Unicode MS"/>
              </a:rPr>
              <a:t>（</a:t>
            </a:r>
            <a:r>
              <a:rPr lang="ja-JP" altLang="en-US" sz="800" b="1" dirty="0">
                <a:solidFill>
                  <a:srgbClr val="231F20"/>
                </a:solidFill>
                <a:latin typeface="メイリオ" panose="020B0604030504040204" pitchFamily="50" charset="-128"/>
                <a:ea typeface="メイリオ" panose="020B0604030504040204" pitchFamily="50" charset="-128"/>
                <a:cs typeface="Arial Unicode MS"/>
              </a:rPr>
              <a:t>医療機器</a:t>
            </a:r>
            <a:r>
              <a:rPr sz="800" b="1" dirty="0">
                <a:solidFill>
                  <a:srgbClr val="231F20"/>
                </a:solidFill>
                <a:latin typeface="メイリオ" panose="020B0604030504040204" pitchFamily="50" charset="-128"/>
                <a:ea typeface="メイリオ" panose="020B0604030504040204" pitchFamily="50" charset="-128"/>
                <a:cs typeface="Arial Unicode MS"/>
              </a:rPr>
              <a:t>の場合の例）</a:t>
            </a:r>
          </a:p>
        </p:txBody>
      </p:sp>
      <p:grpSp>
        <p:nvGrpSpPr>
          <p:cNvPr id="91" name="object 91"/>
          <p:cNvGrpSpPr/>
          <p:nvPr/>
        </p:nvGrpSpPr>
        <p:grpSpPr>
          <a:xfrm>
            <a:off x="2774758" y="2063115"/>
            <a:ext cx="2448008" cy="1489710"/>
            <a:chOff x="2774758" y="2224396"/>
            <a:chExt cx="2448008" cy="1489710"/>
          </a:xfrm>
        </p:grpSpPr>
        <p:pic>
          <p:nvPicPr>
            <p:cNvPr id="92" name="object 92"/>
            <p:cNvPicPr/>
            <p:nvPr/>
          </p:nvPicPr>
          <p:blipFill>
            <a:blip r:embed="rId3" cstate="print"/>
            <a:stretch>
              <a:fillRect/>
            </a:stretch>
          </p:blipFill>
          <p:spPr>
            <a:xfrm>
              <a:off x="4089457" y="3104506"/>
              <a:ext cx="1133309" cy="129794"/>
            </a:xfrm>
            <a:prstGeom prst="rect">
              <a:avLst/>
            </a:prstGeom>
          </p:spPr>
        </p:pic>
        <p:sp>
          <p:nvSpPr>
            <p:cNvPr id="93" name="object 93"/>
            <p:cNvSpPr/>
            <p:nvPr/>
          </p:nvSpPr>
          <p:spPr>
            <a:xfrm>
              <a:off x="2774758" y="2224396"/>
              <a:ext cx="919480" cy="1489710"/>
            </a:xfrm>
            <a:custGeom>
              <a:avLst/>
              <a:gdLst/>
              <a:ahLst/>
              <a:cxnLst/>
              <a:rect l="l" t="t" r="r" b="b"/>
              <a:pathLst>
                <a:path w="919479" h="1489710">
                  <a:moveTo>
                    <a:pt x="166204" y="0"/>
                  </a:moveTo>
                  <a:lnTo>
                    <a:pt x="122051" y="24060"/>
                  </a:lnTo>
                  <a:lnTo>
                    <a:pt x="0" y="1377950"/>
                  </a:lnTo>
                  <a:lnTo>
                    <a:pt x="2031" y="1395854"/>
                  </a:lnTo>
                  <a:lnTo>
                    <a:pt x="10501" y="1411112"/>
                  </a:lnTo>
                  <a:lnTo>
                    <a:pt x="24054" y="1422109"/>
                  </a:lnTo>
                  <a:lnTo>
                    <a:pt x="41338" y="1427226"/>
                  </a:lnTo>
                  <a:lnTo>
                    <a:pt x="752690" y="1489456"/>
                  </a:lnTo>
                  <a:lnTo>
                    <a:pt x="770594" y="1487422"/>
                  </a:lnTo>
                  <a:lnTo>
                    <a:pt x="785852" y="1478949"/>
                  </a:lnTo>
                  <a:lnTo>
                    <a:pt x="796844" y="1465395"/>
                  </a:lnTo>
                  <a:lnTo>
                    <a:pt x="801954" y="1448117"/>
                  </a:lnTo>
                  <a:lnTo>
                    <a:pt x="918895" y="111506"/>
                  </a:lnTo>
                  <a:lnTo>
                    <a:pt x="916862" y="93601"/>
                  </a:lnTo>
                  <a:lnTo>
                    <a:pt x="908389" y="78343"/>
                  </a:lnTo>
                  <a:lnTo>
                    <a:pt x="894835" y="67346"/>
                  </a:lnTo>
                  <a:lnTo>
                    <a:pt x="877557" y="62230"/>
                  </a:lnTo>
                  <a:lnTo>
                    <a:pt x="166204" y="0"/>
                  </a:lnTo>
                  <a:close/>
                </a:path>
              </a:pathLst>
            </a:custGeom>
            <a:solidFill>
              <a:srgbClr val="A7A9AC"/>
            </a:solidFill>
          </p:spPr>
          <p:txBody>
            <a:bodyPr wrap="square" lIns="0" tIns="0" rIns="0" bIns="0" rtlCol="0"/>
            <a:lstStyle/>
            <a:p>
              <a:endParaRPr dirty="0"/>
            </a:p>
          </p:txBody>
        </p:sp>
        <p:sp>
          <p:nvSpPr>
            <p:cNvPr id="94" name="object 94"/>
            <p:cNvSpPr/>
            <p:nvPr/>
          </p:nvSpPr>
          <p:spPr>
            <a:xfrm>
              <a:off x="2774758" y="2224396"/>
              <a:ext cx="919480" cy="1489710"/>
            </a:xfrm>
            <a:custGeom>
              <a:avLst/>
              <a:gdLst/>
              <a:ahLst/>
              <a:cxnLst/>
              <a:rect l="l" t="t" r="r" b="b"/>
              <a:pathLst>
                <a:path w="919479" h="1489710">
                  <a:moveTo>
                    <a:pt x="801954" y="1448117"/>
                  </a:moveTo>
                  <a:lnTo>
                    <a:pt x="796844" y="1465395"/>
                  </a:lnTo>
                  <a:lnTo>
                    <a:pt x="785852" y="1478949"/>
                  </a:lnTo>
                  <a:lnTo>
                    <a:pt x="770594" y="1487422"/>
                  </a:lnTo>
                  <a:lnTo>
                    <a:pt x="752690" y="1489456"/>
                  </a:lnTo>
                  <a:lnTo>
                    <a:pt x="41338" y="1427226"/>
                  </a:lnTo>
                  <a:lnTo>
                    <a:pt x="24054" y="1422109"/>
                  </a:lnTo>
                  <a:lnTo>
                    <a:pt x="10501" y="1411112"/>
                  </a:lnTo>
                  <a:lnTo>
                    <a:pt x="2031" y="1395854"/>
                  </a:lnTo>
                  <a:lnTo>
                    <a:pt x="0" y="1377950"/>
                  </a:lnTo>
                  <a:lnTo>
                    <a:pt x="116941" y="41338"/>
                  </a:lnTo>
                  <a:lnTo>
                    <a:pt x="122051" y="24060"/>
                  </a:lnTo>
                  <a:lnTo>
                    <a:pt x="133043" y="10506"/>
                  </a:lnTo>
                  <a:lnTo>
                    <a:pt x="148300" y="2033"/>
                  </a:lnTo>
                  <a:lnTo>
                    <a:pt x="166204" y="0"/>
                  </a:lnTo>
                  <a:lnTo>
                    <a:pt x="877557" y="62230"/>
                  </a:lnTo>
                  <a:lnTo>
                    <a:pt x="894835" y="67346"/>
                  </a:lnTo>
                  <a:lnTo>
                    <a:pt x="908389" y="78343"/>
                  </a:lnTo>
                  <a:lnTo>
                    <a:pt x="916862" y="93601"/>
                  </a:lnTo>
                  <a:lnTo>
                    <a:pt x="918895" y="111506"/>
                  </a:lnTo>
                  <a:lnTo>
                    <a:pt x="801954" y="1448117"/>
                  </a:lnTo>
                  <a:close/>
                </a:path>
              </a:pathLst>
            </a:custGeom>
            <a:ln w="12026">
              <a:solidFill>
                <a:srgbClr val="4C4D4F"/>
              </a:solidFill>
            </a:ln>
          </p:spPr>
          <p:txBody>
            <a:bodyPr wrap="square" lIns="0" tIns="0" rIns="0" bIns="0" rtlCol="0"/>
            <a:lstStyle/>
            <a:p>
              <a:endParaRPr dirty="0"/>
            </a:p>
          </p:txBody>
        </p:sp>
        <p:sp>
          <p:nvSpPr>
            <p:cNvPr id="95" name="object 95"/>
            <p:cNvSpPr/>
            <p:nvPr/>
          </p:nvSpPr>
          <p:spPr>
            <a:xfrm>
              <a:off x="2843714" y="2281057"/>
              <a:ext cx="793750" cy="1235710"/>
            </a:xfrm>
            <a:custGeom>
              <a:avLst/>
              <a:gdLst/>
              <a:ahLst/>
              <a:cxnLst/>
              <a:rect l="l" t="t" r="r" b="b"/>
              <a:pathLst>
                <a:path w="793750" h="1235710">
                  <a:moveTo>
                    <a:pt x="144792" y="0"/>
                  </a:moveTo>
                  <a:lnTo>
                    <a:pt x="100633" y="24067"/>
                  </a:lnTo>
                  <a:lnTo>
                    <a:pt x="0" y="1133284"/>
                  </a:lnTo>
                  <a:lnTo>
                    <a:pt x="2033" y="1151188"/>
                  </a:lnTo>
                  <a:lnTo>
                    <a:pt x="10504" y="1166447"/>
                  </a:lnTo>
                  <a:lnTo>
                    <a:pt x="24054" y="1177443"/>
                  </a:lnTo>
                  <a:lnTo>
                    <a:pt x="41325" y="1182560"/>
                  </a:lnTo>
                  <a:lnTo>
                    <a:pt x="648474" y="1235671"/>
                  </a:lnTo>
                  <a:lnTo>
                    <a:pt x="666378" y="1233638"/>
                  </a:lnTo>
                  <a:lnTo>
                    <a:pt x="681637" y="1225165"/>
                  </a:lnTo>
                  <a:lnTo>
                    <a:pt x="692633" y="1211611"/>
                  </a:lnTo>
                  <a:lnTo>
                    <a:pt x="697750" y="1194333"/>
                  </a:lnTo>
                  <a:lnTo>
                    <a:pt x="793267" y="102400"/>
                  </a:lnTo>
                  <a:lnTo>
                    <a:pt x="791235" y="84488"/>
                  </a:lnTo>
                  <a:lnTo>
                    <a:pt x="782767" y="69227"/>
                  </a:lnTo>
                  <a:lnTo>
                    <a:pt x="769217" y="58233"/>
                  </a:lnTo>
                  <a:lnTo>
                    <a:pt x="751941" y="53124"/>
                  </a:lnTo>
                  <a:lnTo>
                    <a:pt x="144792" y="0"/>
                  </a:lnTo>
                  <a:close/>
                </a:path>
              </a:pathLst>
            </a:custGeom>
            <a:solidFill>
              <a:srgbClr val="FFFFFF"/>
            </a:solidFill>
          </p:spPr>
          <p:txBody>
            <a:bodyPr wrap="square" lIns="0" tIns="0" rIns="0" bIns="0" rtlCol="0"/>
            <a:lstStyle/>
            <a:p>
              <a:endParaRPr dirty="0"/>
            </a:p>
          </p:txBody>
        </p:sp>
        <p:sp>
          <p:nvSpPr>
            <p:cNvPr id="96" name="object 96"/>
            <p:cNvSpPr/>
            <p:nvPr/>
          </p:nvSpPr>
          <p:spPr>
            <a:xfrm>
              <a:off x="2843714" y="2281057"/>
              <a:ext cx="793750" cy="1235710"/>
            </a:xfrm>
            <a:custGeom>
              <a:avLst/>
              <a:gdLst/>
              <a:ahLst/>
              <a:cxnLst/>
              <a:rect l="l" t="t" r="r" b="b"/>
              <a:pathLst>
                <a:path w="793750" h="1235710">
                  <a:moveTo>
                    <a:pt x="697750" y="1194333"/>
                  </a:moveTo>
                  <a:lnTo>
                    <a:pt x="692633" y="1211611"/>
                  </a:lnTo>
                  <a:lnTo>
                    <a:pt x="681637" y="1225165"/>
                  </a:lnTo>
                  <a:lnTo>
                    <a:pt x="666378" y="1233638"/>
                  </a:lnTo>
                  <a:lnTo>
                    <a:pt x="648474" y="1235671"/>
                  </a:lnTo>
                  <a:lnTo>
                    <a:pt x="41325" y="1182560"/>
                  </a:lnTo>
                  <a:lnTo>
                    <a:pt x="24054" y="1177443"/>
                  </a:lnTo>
                  <a:lnTo>
                    <a:pt x="10504" y="1166447"/>
                  </a:lnTo>
                  <a:lnTo>
                    <a:pt x="2033" y="1151188"/>
                  </a:lnTo>
                  <a:lnTo>
                    <a:pt x="0" y="1133284"/>
                  </a:lnTo>
                  <a:lnTo>
                    <a:pt x="95516" y="41351"/>
                  </a:lnTo>
                  <a:lnTo>
                    <a:pt x="100633" y="24067"/>
                  </a:lnTo>
                  <a:lnTo>
                    <a:pt x="111629" y="10512"/>
                  </a:lnTo>
                  <a:lnTo>
                    <a:pt x="126888" y="2039"/>
                  </a:lnTo>
                  <a:lnTo>
                    <a:pt x="144792" y="0"/>
                  </a:lnTo>
                  <a:lnTo>
                    <a:pt x="751941" y="53124"/>
                  </a:lnTo>
                  <a:lnTo>
                    <a:pt x="769217" y="58233"/>
                  </a:lnTo>
                  <a:lnTo>
                    <a:pt x="782767" y="69227"/>
                  </a:lnTo>
                  <a:lnTo>
                    <a:pt x="791235" y="84488"/>
                  </a:lnTo>
                  <a:lnTo>
                    <a:pt x="793267" y="102400"/>
                  </a:lnTo>
                  <a:lnTo>
                    <a:pt x="697750" y="1194333"/>
                  </a:lnTo>
                  <a:close/>
                </a:path>
              </a:pathLst>
            </a:custGeom>
            <a:ln w="12026">
              <a:solidFill>
                <a:srgbClr val="4C4D4F"/>
              </a:solidFill>
            </a:ln>
          </p:spPr>
          <p:txBody>
            <a:bodyPr wrap="square" lIns="0" tIns="0" rIns="0" bIns="0" rtlCol="0"/>
            <a:lstStyle/>
            <a:p>
              <a:endParaRPr dirty="0"/>
            </a:p>
          </p:txBody>
        </p:sp>
        <p:sp>
          <p:nvSpPr>
            <p:cNvPr id="98" name="object 98"/>
            <p:cNvSpPr/>
            <p:nvPr/>
          </p:nvSpPr>
          <p:spPr>
            <a:xfrm>
              <a:off x="3004846" y="2416341"/>
              <a:ext cx="546100" cy="738505"/>
            </a:xfrm>
            <a:custGeom>
              <a:avLst/>
              <a:gdLst/>
              <a:ahLst/>
              <a:cxnLst/>
              <a:rect l="l" t="t" r="r" b="b"/>
              <a:pathLst>
                <a:path w="546100" h="738505">
                  <a:moveTo>
                    <a:pt x="545833" y="0"/>
                  </a:moveTo>
                  <a:lnTo>
                    <a:pt x="0" y="738098"/>
                  </a:lnTo>
                </a:path>
              </a:pathLst>
            </a:custGeom>
            <a:ln w="12026">
              <a:solidFill>
                <a:srgbClr val="4C4D4F"/>
              </a:solidFill>
            </a:ln>
          </p:spPr>
          <p:txBody>
            <a:bodyPr wrap="square" lIns="0" tIns="0" rIns="0" bIns="0" rtlCol="0"/>
            <a:lstStyle/>
            <a:p>
              <a:endParaRPr dirty="0"/>
            </a:p>
          </p:txBody>
        </p:sp>
        <p:sp>
          <p:nvSpPr>
            <p:cNvPr id="99" name="object 99"/>
            <p:cNvSpPr/>
            <p:nvPr/>
          </p:nvSpPr>
          <p:spPr>
            <a:xfrm>
              <a:off x="2956241" y="2599047"/>
              <a:ext cx="546100" cy="738505"/>
            </a:xfrm>
            <a:custGeom>
              <a:avLst/>
              <a:gdLst/>
              <a:ahLst/>
              <a:cxnLst/>
              <a:rect l="l" t="t" r="r" b="b"/>
              <a:pathLst>
                <a:path w="546100" h="738504">
                  <a:moveTo>
                    <a:pt x="545833" y="0"/>
                  </a:moveTo>
                  <a:lnTo>
                    <a:pt x="0" y="738098"/>
                  </a:lnTo>
                </a:path>
              </a:pathLst>
            </a:custGeom>
            <a:ln w="12026">
              <a:solidFill>
                <a:srgbClr val="4C4D4F"/>
              </a:solidFill>
            </a:ln>
          </p:spPr>
          <p:txBody>
            <a:bodyPr wrap="square" lIns="0" tIns="0" rIns="0" bIns="0" rtlCol="0"/>
            <a:lstStyle/>
            <a:p>
              <a:endParaRPr dirty="0"/>
            </a:p>
          </p:txBody>
        </p:sp>
      </p:grpSp>
      <p:sp>
        <p:nvSpPr>
          <p:cNvPr id="100" name="object 100"/>
          <p:cNvSpPr txBox="1"/>
          <p:nvPr/>
        </p:nvSpPr>
        <p:spPr>
          <a:xfrm>
            <a:off x="6615589" y="2737002"/>
            <a:ext cx="3768803" cy="700575"/>
          </a:xfrm>
          <a:prstGeom prst="rect">
            <a:avLst/>
          </a:prstGeom>
        </p:spPr>
        <p:txBody>
          <a:bodyPr vert="horz" wrap="square" lIns="0" tIns="55244" rIns="0" bIns="0" rtlCol="0">
            <a:spAutoFit/>
          </a:bodyPr>
          <a:lstStyle/>
          <a:p>
            <a:pPr>
              <a:lnSpc>
                <a:spcPct val="100000"/>
              </a:lnSpc>
            </a:pPr>
            <a:r>
              <a:rPr sz="900" b="1" dirty="0">
                <a:solidFill>
                  <a:srgbClr val="F48473"/>
                </a:solidFill>
                <a:latin typeface="メイリオ" panose="020B0604030504040204" pitchFamily="50" charset="-128"/>
                <a:ea typeface="メイリオ" panose="020B0604030504040204" pitchFamily="50" charset="-128"/>
                <a:cs typeface="Arial Unicode MS"/>
              </a:rPr>
              <a:t>電子化された添付文書および関連文書は、従来どおり</a:t>
            </a:r>
            <a:endParaRPr sz="900" b="1" dirty="0">
              <a:latin typeface="メイリオ" panose="020B0604030504040204" pitchFamily="50" charset="-128"/>
              <a:ea typeface="メイリオ" panose="020B0604030504040204" pitchFamily="50" charset="-128"/>
              <a:cs typeface="Arial Unicode MS"/>
            </a:endParaRPr>
          </a:p>
          <a:p>
            <a:pPr>
              <a:lnSpc>
                <a:spcPct val="100000"/>
              </a:lnSpc>
            </a:pPr>
            <a:r>
              <a:rPr sz="900" b="1" spc="-20" dirty="0">
                <a:solidFill>
                  <a:srgbClr val="F48473"/>
                </a:solidFill>
                <a:latin typeface="メイリオ" panose="020B0604030504040204" pitchFamily="50" charset="-128"/>
                <a:ea typeface="メイリオ" panose="020B0604030504040204" pitchFamily="50" charset="-128"/>
                <a:cs typeface="Arial Unicode MS"/>
              </a:rPr>
              <a:t>PMDAの</a:t>
            </a:r>
            <a:r>
              <a:rPr lang="ja-JP" altLang="en-US" sz="900" b="1" spc="-20" dirty="0">
                <a:solidFill>
                  <a:srgbClr val="F48473"/>
                </a:solidFill>
                <a:latin typeface="メイリオ" panose="020B0604030504040204" pitchFamily="50" charset="-128"/>
                <a:ea typeface="メイリオ" panose="020B0604030504040204" pitchFamily="50" charset="-128"/>
                <a:cs typeface="Arial Unicode MS"/>
              </a:rPr>
              <a:t>医療機器</a:t>
            </a:r>
            <a:r>
              <a:rPr sz="900" b="1" spc="-20" dirty="0">
                <a:solidFill>
                  <a:srgbClr val="F48473"/>
                </a:solidFill>
                <a:latin typeface="メイリオ" panose="020B0604030504040204" pitchFamily="50" charset="-128"/>
                <a:ea typeface="メイリオ" panose="020B0604030504040204" pitchFamily="50" charset="-128"/>
                <a:cs typeface="Arial Unicode MS"/>
              </a:rPr>
              <a:t>情報検索ページからも検索</a:t>
            </a:r>
            <a:r>
              <a:rPr lang="ja-JP" altLang="en-US" sz="900" b="1" spc="-20" dirty="0">
                <a:solidFill>
                  <a:srgbClr val="F48473"/>
                </a:solidFill>
                <a:latin typeface="メイリオ" panose="020B0604030504040204" pitchFamily="50" charset="-128"/>
                <a:ea typeface="メイリオ" panose="020B0604030504040204" pitchFamily="50" charset="-128"/>
                <a:cs typeface="Arial Unicode MS"/>
              </a:rPr>
              <a:t>・</a:t>
            </a:r>
            <a:r>
              <a:rPr sz="900" b="1" spc="-20" dirty="0">
                <a:solidFill>
                  <a:srgbClr val="F48473"/>
                </a:solidFill>
                <a:latin typeface="メイリオ" panose="020B0604030504040204" pitchFamily="50" charset="-128"/>
                <a:ea typeface="メイリオ" panose="020B0604030504040204" pitchFamily="50" charset="-128"/>
                <a:cs typeface="Arial Unicode MS"/>
              </a:rPr>
              <a:t>閲覧できます！</a:t>
            </a:r>
            <a:endParaRPr sz="900" b="1" spc="-20" dirty="0">
              <a:latin typeface="メイリオ" panose="020B0604030504040204" pitchFamily="50" charset="-128"/>
              <a:ea typeface="メイリオ" panose="020B0604030504040204" pitchFamily="50" charset="-128"/>
              <a:cs typeface="Arial Unicode MS"/>
            </a:endParaRPr>
          </a:p>
          <a:p>
            <a:pPr marR="420370" indent="-104139">
              <a:lnSpc>
                <a:spcPct val="105000"/>
              </a:lnSpc>
              <a:spcBef>
                <a:spcPts val="600"/>
              </a:spcBef>
            </a:pPr>
            <a:r>
              <a:rPr lang="ja-JP" altLang="en-US" sz="900" b="1" dirty="0">
                <a:solidFill>
                  <a:srgbClr val="231F20"/>
                </a:solidFill>
                <a:latin typeface="メイリオ" panose="020B0604030504040204" pitchFamily="50" charset="-128"/>
                <a:ea typeface="メイリオ" panose="020B0604030504040204" pitchFamily="50" charset="-128"/>
                <a:cs typeface="Arial Unicode MS"/>
              </a:rPr>
              <a:t>・</a:t>
            </a:r>
            <a:r>
              <a:rPr sz="900" b="1" dirty="0">
                <a:solidFill>
                  <a:srgbClr val="231F20"/>
                </a:solidFill>
                <a:latin typeface="メイリオ" panose="020B0604030504040204" pitchFamily="50" charset="-128"/>
                <a:ea typeface="メイリオ" panose="020B0604030504040204" pitchFamily="50" charset="-128"/>
                <a:cs typeface="Arial Unicode MS"/>
              </a:rPr>
              <a:t>PMDAの</a:t>
            </a:r>
            <a:r>
              <a:rPr lang="ja-JP" altLang="en-US" sz="900" b="1" dirty="0">
                <a:solidFill>
                  <a:srgbClr val="231F20"/>
                </a:solidFill>
                <a:latin typeface="メイリオ" panose="020B0604030504040204" pitchFamily="50" charset="-128"/>
                <a:ea typeface="メイリオ" panose="020B0604030504040204" pitchFamily="50" charset="-128"/>
                <a:cs typeface="Arial Unicode MS"/>
              </a:rPr>
              <a:t>医療機器</a:t>
            </a:r>
            <a:r>
              <a:rPr sz="900" b="1" dirty="0">
                <a:solidFill>
                  <a:srgbClr val="231F20"/>
                </a:solidFill>
                <a:latin typeface="メイリオ" panose="020B0604030504040204" pitchFamily="50" charset="-128"/>
                <a:ea typeface="メイリオ" panose="020B0604030504040204" pitchFamily="50" charset="-128"/>
                <a:cs typeface="Arial Unicode MS"/>
              </a:rPr>
              <a:t>情報検索ページ </a:t>
            </a:r>
            <a:r>
              <a:rPr lang="en-US" sz="900" b="1" dirty="0">
                <a:solidFill>
                  <a:srgbClr val="4A92C5"/>
                </a:solidFill>
                <a:latin typeface="メイリオ" panose="020B0604030504040204" pitchFamily="50" charset="-128"/>
                <a:ea typeface="メイリオ" panose="020B0604030504040204" pitchFamily="50" charset="-128"/>
                <a:cs typeface="Arial Unicode MS"/>
              </a:rPr>
              <a:t>https://www.pmda.go.jp/PmdaSearch/kikiSearch/</a:t>
            </a:r>
            <a:endParaRPr sz="900" b="1" dirty="0">
              <a:latin typeface="メイリオ" panose="020B0604030504040204" pitchFamily="50" charset="-128"/>
              <a:ea typeface="メイリオ" panose="020B0604030504040204" pitchFamily="50" charset="-128"/>
              <a:cs typeface="Arial Unicode MS"/>
            </a:endParaRPr>
          </a:p>
        </p:txBody>
      </p:sp>
      <p:grpSp>
        <p:nvGrpSpPr>
          <p:cNvPr id="101" name="object 101"/>
          <p:cNvGrpSpPr/>
          <p:nvPr/>
        </p:nvGrpSpPr>
        <p:grpSpPr>
          <a:xfrm>
            <a:off x="6023034" y="2593788"/>
            <a:ext cx="4227030" cy="1011555"/>
            <a:chOff x="6023034" y="2593788"/>
            <a:chExt cx="4138295" cy="1011555"/>
          </a:xfrm>
        </p:grpSpPr>
        <p:sp>
          <p:nvSpPr>
            <p:cNvPr id="102" name="object 102"/>
            <p:cNvSpPr/>
            <p:nvPr/>
          </p:nvSpPr>
          <p:spPr>
            <a:xfrm>
              <a:off x="6264954" y="2602995"/>
              <a:ext cx="3887470" cy="993140"/>
            </a:xfrm>
            <a:custGeom>
              <a:avLst/>
              <a:gdLst/>
              <a:ahLst/>
              <a:cxnLst/>
              <a:rect l="l" t="t" r="r" b="b"/>
              <a:pathLst>
                <a:path w="3887470" h="993139">
                  <a:moveTo>
                    <a:pt x="3886873" y="956792"/>
                  </a:moveTo>
                  <a:lnTo>
                    <a:pt x="3884031" y="970769"/>
                  </a:lnTo>
                  <a:lnTo>
                    <a:pt x="3876295" y="982213"/>
                  </a:lnTo>
                  <a:lnTo>
                    <a:pt x="3864847" y="989944"/>
                  </a:lnTo>
                  <a:lnTo>
                    <a:pt x="3850868" y="992784"/>
                  </a:lnTo>
                  <a:lnTo>
                    <a:pt x="36004" y="992784"/>
                  </a:lnTo>
                  <a:lnTo>
                    <a:pt x="22031" y="989944"/>
                  </a:lnTo>
                  <a:lnTo>
                    <a:pt x="10582" y="982213"/>
                  </a:lnTo>
                  <a:lnTo>
                    <a:pt x="2843" y="970769"/>
                  </a:lnTo>
                  <a:lnTo>
                    <a:pt x="0" y="956792"/>
                  </a:lnTo>
                  <a:lnTo>
                    <a:pt x="0" y="36004"/>
                  </a:lnTo>
                  <a:lnTo>
                    <a:pt x="2843" y="22020"/>
                  </a:lnTo>
                  <a:lnTo>
                    <a:pt x="10582" y="10572"/>
                  </a:lnTo>
                  <a:lnTo>
                    <a:pt x="22031" y="2839"/>
                  </a:lnTo>
                  <a:lnTo>
                    <a:pt x="36004" y="0"/>
                  </a:lnTo>
                  <a:lnTo>
                    <a:pt x="3850868" y="0"/>
                  </a:lnTo>
                  <a:lnTo>
                    <a:pt x="3864847" y="2839"/>
                  </a:lnTo>
                  <a:lnTo>
                    <a:pt x="3876295" y="10572"/>
                  </a:lnTo>
                  <a:lnTo>
                    <a:pt x="3884031" y="22020"/>
                  </a:lnTo>
                  <a:lnTo>
                    <a:pt x="3886873" y="36004"/>
                  </a:lnTo>
                  <a:lnTo>
                    <a:pt x="3886873" y="956792"/>
                  </a:lnTo>
                  <a:close/>
                </a:path>
              </a:pathLst>
            </a:custGeom>
            <a:ln w="17995">
              <a:solidFill>
                <a:srgbClr val="F48473"/>
              </a:solidFill>
            </a:ln>
          </p:spPr>
          <p:txBody>
            <a:bodyPr wrap="square" lIns="0" tIns="0" rIns="0" bIns="0" rtlCol="0"/>
            <a:lstStyle/>
            <a:p>
              <a:endParaRPr dirty="0"/>
            </a:p>
          </p:txBody>
        </p:sp>
        <p:sp>
          <p:nvSpPr>
            <p:cNvPr id="103" name="object 103"/>
            <p:cNvSpPr/>
            <p:nvPr/>
          </p:nvSpPr>
          <p:spPr>
            <a:xfrm>
              <a:off x="6023026" y="2857474"/>
              <a:ext cx="483870" cy="483870"/>
            </a:xfrm>
            <a:custGeom>
              <a:avLst/>
              <a:gdLst/>
              <a:ahLst/>
              <a:cxnLst/>
              <a:rect l="l" t="t" r="r" b="b"/>
              <a:pathLst>
                <a:path w="483870" h="483870">
                  <a:moveTo>
                    <a:pt x="483844" y="241909"/>
                  </a:moveTo>
                  <a:lnTo>
                    <a:pt x="478929" y="193167"/>
                  </a:lnTo>
                  <a:lnTo>
                    <a:pt x="464832" y="147751"/>
                  </a:lnTo>
                  <a:lnTo>
                    <a:pt x="442531" y="106667"/>
                  </a:lnTo>
                  <a:lnTo>
                    <a:pt x="412991" y="70853"/>
                  </a:lnTo>
                  <a:lnTo>
                    <a:pt x="377190" y="41325"/>
                  </a:lnTo>
                  <a:lnTo>
                    <a:pt x="336092" y="19011"/>
                  </a:lnTo>
                  <a:lnTo>
                    <a:pt x="290677" y="4914"/>
                  </a:lnTo>
                  <a:lnTo>
                    <a:pt x="241922" y="0"/>
                  </a:lnTo>
                  <a:lnTo>
                    <a:pt x="193167" y="4914"/>
                  </a:lnTo>
                  <a:lnTo>
                    <a:pt x="147751" y="19011"/>
                  </a:lnTo>
                  <a:lnTo>
                    <a:pt x="106654" y="41325"/>
                  </a:lnTo>
                  <a:lnTo>
                    <a:pt x="70853" y="70853"/>
                  </a:lnTo>
                  <a:lnTo>
                    <a:pt x="41313" y="106667"/>
                  </a:lnTo>
                  <a:lnTo>
                    <a:pt x="19011" y="147751"/>
                  </a:lnTo>
                  <a:lnTo>
                    <a:pt x="4914" y="193167"/>
                  </a:lnTo>
                  <a:lnTo>
                    <a:pt x="0" y="241909"/>
                  </a:lnTo>
                  <a:lnTo>
                    <a:pt x="4914" y="290677"/>
                  </a:lnTo>
                  <a:lnTo>
                    <a:pt x="19011" y="336080"/>
                  </a:lnTo>
                  <a:lnTo>
                    <a:pt x="41313" y="377177"/>
                  </a:lnTo>
                  <a:lnTo>
                    <a:pt x="70853" y="412978"/>
                  </a:lnTo>
                  <a:lnTo>
                    <a:pt x="106654" y="442518"/>
                  </a:lnTo>
                  <a:lnTo>
                    <a:pt x="147751" y="464832"/>
                  </a:lnTo>
                  <a:lnTo>
                    <a:pt x="193167" y="478929"/>
                  </a:lnTo>
                  <a:lnTo>
                    <a:pt x="241922" y="483831"/>
                  </a:lnTo>
                  <a:lnTo>
                    <a:pt x="290677" y="478929"/>
                  </a:lnTo>
                  <a:lnTo>
                    <a:pt x="306031" y="474154"/>
                  </a:lnTo>
                  <a:lnTo>
                    <a:pt x="336092" y="464832"/>
                  </a:lnTo>
                  <a:lnTo>
                    <a:pt x="377190" y="442518"/>
                  </a:lnTo>
                  <a:lnTo>
                    <a:pt x="412991" y="412978"/>
                  </a:lnTo>
                  <a:lnTo>
                    <a:pt x="442531" y="377177"/>
                  </a:lnTo>
                  <a:lnTo>
                    <a:pt x="464832" y="336080"/>
                  </a:lnTo>
                  <a:lnTo>
                    <a:pt x="478929" y="290677"/>
                  </a:lnTo>
                  <a:lnTo>
                    <a:pt x="483844" y="241909"/>
                  </a:lnTo>
                  <a:close/>
                </a:path>
              </a:pathLst>
            </a:custGeom>
            <a:solidFill>
              <a:srgbClr val="F48473"/>
            </a:solidFill>
          </p:spPr>
          <p:txBody>
            <a:bodyPr wrap="square" lIns="0" tIns="0" rIns="0" bIns="0" rtlCol="0"/>
            <a:lstStyle/>
            <a:p>
              <a:endParaRPr dirty="0"/>
            </a:p>
          </p:txBody>
        </p:sp>
      </p:grpSp>
      <p:sp>
        <p:nvSpPr>
          <p:cNvPr id="104" name="object 104"/>
          <p:cNvSpPr txBox="1"/>
          <p:nvPr/>
        </p:nvSpPr>
        <p:spPr>
          <a:xfrm>
            <a:off x="6032985" y="2926892"/>
            <a:ext cx="456716" cy="103875"/>
          </a:xfrm>
          <a:prstGeom prst="rect">
            <a:avLst/>
          </a:prstGeom>
        </p:spPr>
        <p:txBody>
          <a:bodyPr vert="horz" wrap="square" lIns="0" tIns="11430" rIns="0" bIns="0" rtlCol="0">
            <a:spAutoFit/>
          </a:bodyPr>
          <a:lstStyle/>
          <a:p>
            <a:pPr marL="12700" algn="ctr">
              <a:lnSpc>
                <a:spcPct val="100000"/>
              </a:lnSpc>
              <a:spcBef>
                <a:spcPts val="90"/>
              </a:spcBef>
            </a:pPr>
            <a:r>
              <a:rPr sz="600" b="1" spc="-30" dirty="0">
                <a:solidFill>
                  <a:srgbClr val="FFFFFF"/>
                </a:solidFill>
                <a:latin typeface="メイリオ" pitchFamily="50" charset="-128"/>
                <a:cs typeface="Arial"/>
              </a:rPr>
              <a:t>P</a:t>
            </a:r>
            <a:r>
              <a:rPr sz="600" b="1" spc="25" dirty="0">
                <a:solidFill>
                  <a:srgbClr val="FFFFFF"/>
                </a:solidFill>
                <a:latin typeface="メイリオ" pitchFamily="50" charset="-128"/>
                <a:cs typeface="Arial"/>
              </a:rPr>
              <a:t>O</a:t>
            </a:r>
            <a:r>
              <a:rPr sz="600" b="1" spc="50" dirty="0">
                <a:solidFill>
                  <a:srgbClr val="FFFFFF"/>
                </a:solidFill>
                <a:latin typeface="メイリオ" pitchFamily="50" charset="-128"/>
                <a:cs typeface="Arial"/>
              </a:rPr>
              <a:t>I</a:t>
            </a:r>
            <a:r>
              <a:rPr sz="600" b="1" spc="35" dirty="0">
                <a:solidFill>
                  <a:srgbClr val="FFFFFF"/>
                </a:solidFill>
                <a:latin typeface="メイリオ" pitchFamily="50" charset="-128"/>
                <a:cs typeface="Arial"/>
              </a:rPr>
              <a:t>N</a:t>
            </a:r>
            <a:r>
              <a:rPr sz="600" b="1" spc="25" dirty="0">
                <a:solidFill>
                  <a:srgbClr val="FFFFFF"/>
                </a:solidFill>
                <a:latin typeface="メイリオ" pitchFamily="50" charset="-128"/>
                <a:cs typeface="Arial"/>
              </a:rPr>
              <a:t>T</a:t>
            </a:r>
            <a:endParaRPr sz="600" dirty="0">
              <a:latin typeface="メイリオ" pitchFamily="50" charset="-128"/>
              <a:cs typeface="Arial"/>
            </a:endParaRPr>
          </a:p>
        </p:txBody>
      </p:sp>
      <p:pic>
        <p:nvPicPr>
          <p:cNvPr id="105" name="object 105"/>
          <p:cNvPicPr/>
          <p:nvPr/>
        </p:nvPicPr>
        <p:blipFill>
          <a:blip r:embed="rId4" cstate="print"/>
          <a:stretch>
            <a:fillRect/>
          </a:stretch>
        </p:blipFill>
        <p:spPr>
          <a:xfrm>
            <a:off x="6236681" y="3047765"/>
            <a:ext cx="111754" cy="223441"/>
          </a:xfrm>
          <a:prstGeom prst="rect">
            <a:avLst/>
          </a:prstGeom>
        </p:spPr>
      </p:pic>
      <p:sp>
        <p:nvSpPr>
          <p:cNvPr id="109" name="object 109"/>
          <p:cNvSpPr txBox="1"/>
          <p:nvPr/>
        </p:nvSpPr>
        <p:spPr>
          <a:xfrm>
            <a:off x="3679199" y="4307316"/>
            <a:ext cx="913130" cy="197490"/>
          </a:xfrm>
          <a:prstGeom prst="rect">
            <a:avLst/>
          </a:prstGeom>
        </p:spPr>
        <p:txBody>
          <a:bodyPr vert="horz" wrap="square" lIns="0" tIns="12700" rIns="0" bIns="0" rtlCol="0">
            <a:spAutoFit/>
          </a:bodyPr>
          <a:lstStyle/>
          <a:p>
            <a:pPr marL="12700">
              <a:lnSpc>
                <a:spcPct val="100000"/>
              </a:lnSpc>
              <a:spcBef>
                <a:spcPts val="100"/>
              </a:spcBef>
            </a:pPr>
            <a:r>
              <a:rPr sz="1200" b="1" spc="-100" dirty="0">
                <a:solidFill>
                  <a:srgbClr val="F48473"/>
                </a:solidFill>
                <a:latin typeface="メイリオ" panose="020B0604030504040204" pitchFamily="50" charset="-128"/>
                <a:ea typeface="メイリオ" panose="020B0604030504040204" pitchFamily="50" charset="-128"/>
                <a:cs typeface="Arial Unicode MS"/>
              </a:rPr>
              <a:t>いずれか選択</a:t>
            </a:r>
            <a:endParaRPr sz="1200" b="1" spc="-100" dirty="0">
              <a:latin typeface="メイリオ" panose="020B0604030504040204" pitchFamily="50" charset="-128"/>
              <a:ea typeface="メイリオ" panose="020B0604030504040204" pitchFamily="50" charset="-128"/>
              <a:cs typeface="Arial Unicode MS"/>
            </a:endParaRPr>
          </a:p>
        </p:txBody>
      </p:sp>
      <p:sp>
        <p:nvSpPr>
          <p:cNvPr id="110" name="object 110"/>
          <p:cNvSpPr txBox="1"/>
          <p:nvPr/>
        </p:nvSpPr>
        <p:spPr>
          <a:xfrm>
            <a:off x="3836410" y="2744534"/>
            <a:ext cx="1636718" cy="169277"/>
          </a:xfrm>
          <a:prstGeom prst="rect">
            <a:avLst/>
          </a:prstGeom>
        </p:spPr>
        <p:txBody>
          <a:bodyPr vert="horz" wrap="square" lIns="0" tIns="24765" rIns="0" bIns="0" rtlCol="0">
            <a:spAutoFit/>
          </a:bodyPr>
          <a:lstStyle/>
          <a:p>
            <a:pPr marR="5080" algn="ctr">
              <a:lnSpc>
                <a:spcPts val="1130"/>
              </a:lnSpc>
              <a:spcBef>
                <a:spcPts val="195"/>
              </a:spcBef>
            </a:pPr>
            <a:r>
              <a:rPr sz="1000" b="1" dirty="0">
                <a:solidFill>
                  <a:srgbClr val="F48473"/>
                </a:solidFill>
                <a:latin typeface="メイリオ" panose="020B0604030504040204" pitchFamily="50" charset="-128"/>
                <a:ea typeface="メイリオ" panose="020B0604030504040204" pitchFamily="50" charset="-128"/>
                <a:cs typeface="Arial Unicode MS"/>
              </a:rPr>
              <a:t>GS1コードのサンプル</a:t>
            </a:r>
            <a:endParaRPr sz="1000" b="1" dirty="0">
              <a:latin typeface="メイリオ" panose="020B0604030504040204" pitchFamily="50" charset="-128"/>
              <a:ea typeface="メイリオ" panose="020B0604030504040204" pitchFamily="50" charset="-128"/>
              <a:cs typeface="Arial Unicode MS"/>
            </a:endParaRPr>
          </a:p>
        </p:txBody>
      </p:sp>
      <p:grpSp>
        <p:nvGrpSpPr>
          <p:cNvPr id="111" name="object 111"/>
          <p:cNvGrpSpPr/>
          <p:nvPr/>
        </p:nvGrpSpPr>
        <p:grpSpPr>
          <a:xfrm>
            <a:off x="2885219" y="4339696"/>
            <a:ext cx="803275" cy="2215515"/>
            <a:chOff x="2885219" y="4339696"/>
            <a:chExt cx="803275" cy="2215515"/>
          </a:xfrm>
        </p:grpSpPr>
        <p:sp>
          <p:nvSpPr>
            <p:cNvPr id="112" name="object 112"/>
            <p:cNvSpPr/>
            <p:nvPr/>
          </p:nvSpPr>
          <p:spPr>
            <a:xfrm>
              <a:off x="3231467" y="6459384"/>
              <a:ext cx="10795" cy="8890"/>
            </a:xfrm>
            <a:custGeom>
              <a:avLst/>
              <a:gdLst/>
              <a:ahLst/>
              <a:cxnLst/>
              <a:rect l="l" t="t" r="r" b="b"/>
              <a:pathLst>
                <a:path w="10794" h="8889">
                  <a:moveTo>
                    <a:pt x="10344" y="0"/>
                  </a:moveTo>
                  <a:lnTo>
                    <a:pt x="0" y="8333"/>
                  </a:lnTo>
                  <a:lnTo>
                    <a:pt x="8322" y="1634"/>
                  </a:lnTo>
                  <a:lnTo>
                    <a:pt x="10344" y="0"/>
                  </a:lnTo>
                  <a:close/>
                </a:path>
              </a:pathLst>
            </a:custGeom>
            <a:solidFill>
              <a:srgbClr val="231F20"/>
            </a:solidFill>
          </p:spPr>
          <p:txBody>
            <a:bodyPr wrap="square" lIns="0" tIns="0" rIns="0" bIns="0" rtlCol="0"/>
            <a:lstStyle/>
            <a:p>
              <a:endParaRPr dirty="0"/>
            </a:p>
          </p:txBody>
        </p:sp>
        <p:sp>
          <p:nvSpPr>
            <p:cNvPr id="113" name="object 113"/>
            <p:cNvSpPr/>
            <p:nvPr/>
          </p:nvSpPr>
          <p:spPr>
            <a:xfrm>
              <a:off x="2885219" y="5578012"/>
              <a:ext cx="803275" cy="976630"/>
            </a:xfrm>
            <a:custGeom>
              <a:avLst/>
              <a:gdLst/>
              <a:ahLst/>
              <a:cxnLst/>
              <a:rect l="l" t="t" r="r" b="b"/>
              <a:pathLst>
                <a:path w="803275" h="976629">
                  <a:moveTo>
                    <a:pt x="246041" y="227330"/>
                  </a:moveTo>
                  <a:lnTo>
                    <a:pt x="225940" y="227330"/>
                  </a:lnTo>
                  <a:lnTo>
                    <a:pt x="206271" y="231140"/>
                  </a:lnTo>
                  <a:lnTo>
                    <a:pt x="156908" y="256540"/>
                  </a:lnTo>
                  <a:lnTo>
                    <a:pt x="131991" y="281940"/>
                  </a:lnTo>
                  <a:lnTo>
                    <a:pt x="131749" y="281940"/>
                  </a:lnTo>
                  <a:lnTo>
                    <a:pt x="127165" y="288290"/>
                  </a:lnTo>
                  <a:lnTo>
                    <a:pt x="122504" y="294640"/>
                  </a:lnTo>
                  <a:lnTo>
                    <a:pt x="122694" y="294640"/>
                  </a:lnTo>
                  <a:lnTo>
                    <a:pt x="118138" y="300990"/>
                  </a:lnTo>
                  <a:lnTo>
                    <a:pt x="113698" y="308610"/>
                  </a:lnTo>
                  <a:lnTo>
                    <a:pt x="109384" y="314960"/>
                  </a:lnTo>
                  <a:lnTo>
                    <a:pt x="88568" y="353060"/>
                  </a:lnTo>
                  <a:lnTo>
                    <a:pt x="60183" y="417830"/>
                  </a:lnTo>
                  <a:lnTo>
                    <a:pt x="40448" y="469900"/>
                  </a:lnTo>
                  <a:lnTo>
                    <a:pt x="33585" y="488950"/>
                  </a:lnTo>
                  <a:lnTo>
                    <a:pt x="21882" y="529590"/>
                  </a:lnTo>
                  <a:lnTo>
                    <a:pt x="15130" y="568960"/>
                  </a:lnTo>
                  <a:lnTo>
                    <a:pt x="11264" y="608330"/>
                  </a:lnTo>
                  <a:lnTo>
                    <a:pt x="5122" y="680720"/>
                  </a:lnTo>
                  <a:lnTo>
                    <a:pt x="0" y="753110"/>
                  </a:lnTo>
                  <a:lnTo>
                    <a:pt x="1233" y="788670"/>
                  </a:lnTo>
                  <a:lnTo>
                    <a:pt x="23911" y="854710"/>
                  </a:lnTo>
                  <a:lnTo>
                    <a:pt x="59717" y="901700"/>
                  </a:lnTo>
                  <a:lnTo>
                    <a:pt x="96488" y="933450"/>
                  </a:lnTo>
                  <a:lnTo>
                    <a:pt x="140674" y="957580"/>
                  </a:lnTo>
                  <a:lnTo>
                    <a:pt x="190811" y="974090"/>
                  </a:lnTo>
                  <a:lnTo>
                    <a:pt x="216712" y="976630"/>
                  </a:lnTo>
                  <a:lnTo>
                    <a:pt x="242744" y="976630"/>
                  </a:lnTo>
                  <a:lnTo>
                    <a:pt x="268576" y="972820"/>
                  </a:lnTo>
                  <a:lnTo>
                    <a:pt x="293822" y="963930"/>
                  </a:lnTo>
                  <a:lnTo>
                    <a:pt x="318096" y="951230"/>
                  </a:lnTo>
                  <a:lnTo>
                    <a:pt x="321251" y="948690"/>
                  </a:lnTo>
                  <a:lnTo>
                    <a:pt x="216566" y="948690"/>
                  </a:lnTo>
                  <a:lnTo>
                    <a:pt x="179866" y="942340"/>
                  </a:lnTo>
                  <a:lnTo>
                    <a:pt x="112928" y="909320"/>
                  </a:lnTo>
                  <a:lnTo>
                    <a:pt x="59902" y="857250"/>
                  </a:lnTo>
                  <a:lnTo>
                    <a:pt x="29946" y="789940"/>
                  </a:lnTo>
                  <a:lnTo>
                    <a:pt x="28392" y="762000"/>
                  </a:lnTo>
                  <a:lnTo>
                    <a:pt x="29241" y="748030"/>
                  </a:lnTo>
                  <a:lnTo>
                    <a:pt x="30314" y="734060"/>
                  </a:lnTo>
                  <a:lnTo>
                    <a:pt x="31653" y="715010"/>
                  </a:lnTo>
                  <a:lnTo>
                    <a:pt x="33045" y="695960"/>
                  </a:lnTo>
                  <a:lnTo>
                    <a:pt x="34493" y="676910"/>
                  </a:lnTo>
                  <a:lnTo>
                    <a:pt x="36004" y="657860"/>
                  </a:lnTo>
                  <a:lnTo>
                    <a:pt x="38668" y="622300"/>
                  </a:lnTo>
                  <a:lnTo>
                    <a:pt x="46757" y="553720"/>
                  </a:lnTo>
                  <a:lnTo>
                    <a:pt x="66423" y="482600"/>
                  </a:lnTo>
                  <a:lnTo>
                    <a:pt x="80030" y="445770"/>
                  </a:lnTo>
                  <a:lnTo>
                    <a:pt x="95135" y="410210"/>
                  </a:lnTo>
                  <a:lnTo>
                    <a:pt x="111480" y="374650"/>
                  </a:lnTo>
                  <a:lnTo>
                    <a:pt x="146362" y="311150"/>
                  </a:lnTo>
                  <a:lnTo>
                    <a:pt x="200075" y="264160"/>
                  </a:lnTo>
                  <a:lnTo>
                    <a:pt x="233694" y="255270"/>
                  </a:lnTo>
                  <a:lnTo>
                    <a:pt x="323456" y="255270"/>
                  </a:lnTo>
                  <a:lnTo>
                    <a:pt x="337674" y="250190"/>
                  </a:lnTo>
                  <a:lnTo>
                    <a:pt x="352704" y="246380"/>
                  </a:lnTo>
                  <a:lnTo>
                    <a:pt x="423039" y="246380"/>
                  </a:lnTo>
                  <a:lnTo>
                    <a:pt x="420540" y="243840"/>
                  </a:lnTo>
                  <a:lnTo>
                    <a:pt x="287985" y="243840"/>
                  </a:lnTo>
                  <a:lnTo>
                    <a:pt x="285127" y="241300"/>
                  </a:lnTo>
                  <a:lnTo>
                    <a:pt x="282079" y="238760"/>
                  </a:lnTo>
                  <a:lnTo>
                    <a:pt x="274827" y="234950"/>
                  </a:lnTo>
                  <a:lnTo>
                    <a:pt x="270522" y="232410"/>
                  </a:lnTo>
                  <a:lnTo>
                    <a:pt x="266141" y="231140"/>
                  </a:lnTo>
                  <a:lnTo>
                    <a:pt x="246041" y="227330"/>
                  </a:lnTo>
                  <a:close/>
                </a:path>
                <a:path w="803275" h="976629">
                  <a:moveTo>
                    <a:pt x="670982" y="420370"/>
                  </a:moveTo>
                  <a:lnTo>
                    <a:pt x="641946" y="420370"/>
                  </a:lnTo>
                  <a:lnTo>
                    <a:pt x="642111" y="422910"/>
                  </a:lnTo>
                  <a:lnTo>
                    <a:pt x="643773" y="440690"/>
                  </a:lnTo>
                  <a:lnTo>
                    <a:pt x="646010" y="457200"/>
                  </a:lnTo>
                  <a:lnTo>
                    <a:pt x="648905" y="474980"/>
                  </a:lnTo>
                  <a:lnTo>
                    <a:pt x="652538" y="491490"/>
                  </a:lnTo>
                  <a:lnTo>
                    <a:pt x="654553" y="501650"/>
                  </a:lnTo>
                  <a:lnTo>
                    <a:pt x="656028" y="510540"/>
                  </a:lnTo>
                  <a:lnTo>
                    <a:pt x="656707" y="519430"/>
                  </a:lnTo>
                  <a:lnTo>
                    <a:pt x="656335" y="528320"/>
                  </a:lnTo>
                  <a:lnTo>
                    <a:pt x="641679" y="580390"/>
                  </a:lnTo>
                  <a:lnTo>
                    <a:pt x="624404" y="614680"/>
                  </a:lnTo>
                  <a:lnTo>
                    <a:pt x="598268" y="650240"/>
                  </a:lnTo>
                  <a:lnTo>
                    <a:pt x="593077" y="657860"/>
                  </a:lnTo>
                  <a:lnTo>
                    <a:pt x="588238" y="664210"/>
                  </a:lnTo>
                  <a:lnTo>
                    <a:pt x="583547" y="671830"/>
                  </a:lnTo>
                  <a:lnTo>
                    <a:pt x="578945" y="678180"/>
                  </a:lnTo>
                  <a:lnTo>
                    <a:pt x="554193" y="715010"/>
                  </a:lnTo>
                  <a:lnTo>
                    <a:pt x="508701" y="769620"/>
                  </a:lnTo>
                  <a:lnTo>
                    <a:pt x="466497" y="805180"/>
                  </a:lnTo>
                  <a:lnTo>
                    <a:pt x="417220" y="836930"/>
                  </a:lnTo>
                  <a:lnTo>
                    <a:pt x="401134" y="848360"/>
                  </a:lnTo>
                  <a:lnTo>
                    <a:pt x="385362" y="859790"/>
                  </a:lnTo>
                  <a:lnTo>
                    <a:pt x="369857" y="871220"/>
                  </a:lnTo>
                  <a:lnTo>
                    <a:pt x="354571" y="883920"/>
                  </a:lnTo>
                  <a:lnTo>
                    <a:pt x="307951" y="922020"/>
                  </a:lnTo>
                  <a:lnTo>
                    <a:pt x="282710" y="937260"/>
                  </a:lnTo>
                  <a:lnTo>
                    <a:pt x="253796" y="946150"/>
                  </a:lnTo>
                  <a:lnTo>
                    <a:pt x="216566" y="948690"/>
                  </a:lnTo>
                  <a:lnTo>
                    <a:pt x="321251" y="948690"/>
                  </a:lnTo>
                  <a:lnTo>
                    <a:pt x="327559" y="943610"/>
                  </a:lnTo>
                  <a:lnTo>
                    <a:pt x="336370" y="937260"/>
                  </a:lnTo>
                  <a:lnTo>
                    <a:pt x="344769" y="929640"/>
                  </a:lnTo>
                  <a:lnTo>
                    <a:pt x="381603" y="899160"/>
                  </a:lnTo>
                  <a:lnTo>
                    <a:pt x="426847" y="866140"/>
                  </a:lnTo>
                  <a:lnTo>
                    <a:pt x="443315" y="855980"/>
                  </a:lnTo>
                  <a:lnTo>
                    <a:pt x="460065" y="844550"/>
                  </a:lnTo>
                  <a:lnTo>
                    <a:pt x="492397" y="822960"/>
                  </a:lnTo>
                  <a:lnTo>
                    <a:pt x="521530" y="797560"/>
                  </a:lnTo>
                  <a:lnTo>
                    <a:pt x="556612" y="759460"/>
                  </a:lnTo>
                  <a:lnTo>
                    <a:pt x="594233" y="707390"/>
                  </a:lnTo>
                  <a:lnTo>
                    <a:pt x="612203" y="680720"/>
                  </a:lnTo>
                  <a:lnTo>
                    <a:pt x="621888" y="666750"/>
                  </a:lnTo>
                  <a:lnTo>
                    <a:pt x="632055" y="654050"/>
                  </a:lnTo>
                  <a:lnTo>
                    <a:pt x="642148" y="640080"/>
                  </a:lnTo>
                  <a:lnTo>
                    <a:pt x="651611" y="624840"/>
                  </a:lnTo>
                  <a:lnTo>
                    <a:pt x="652449" y="623570"/>
                  </a:lnTo>
                  <a:lnTo>
                    <a:pt x="670066" y="588010"/>
                  </a:lnTo>
                  <a:lnTo>
                    <a:pt x="682205" y="548640"/>
                  </a:lnTo>
                  <a:lnTo>
                    <a:pt x="685731" y="521970"/>
                  </a:lnTo>
                  <a:lnTo>
                    <a:pt x="685622" y="511810"/>
                  </a:lnTo>
                  <a:lnTo>
                    <a:pt x="684630" y="502920"/>
                  </a:lnTo>
                  <a:lnTo>
                    <a:pt x="681064" y="486410"/>
                  </a:lnTo>
                  <a:lnTo>
                    <a:pt x="679272" y="478790"/>
                  </a:lnTo>
                  <a:lnTo>
                    <a:pt x="675974" y="462280"/>
                  </a:lnTo>
                  <a:lnTo>
                    <a:pt x="673404" y="444500"/>
                  </a:lnTo>
                  <a:lnTo>
                    <a:pt x="671492" y="426720"/>
                  </a:lnTo>
                  <a:lnTo>
                    <a:pt x="670982" y="420370"/>
                  </a:lnTo>
                  <a:close/>
                </a:path>
                <a:path w="803275" h="976629">
                  <a:moveTo>
                    <a:pt x="788901" y="27940"/>
                  </a:moveTo>
                  <a:lnTo>
                    <a:pt x="731986" y="27940"/>
                  </a:lnTo>
                  <a:lnTo>
                    <a:pt x="748779" y="30480"/>
                  </a:lnTo>
                  <a:lnTo>
                    <a:pt x="762334" y="40640"/>
                  </a:lnTo>
                  <a:lnTo>
                    <a:pt x="770515" y="55880"/>
                  </a:lnTo>
                  <a:lnTo>
                    <a:pt x="773857" y="73660"/>
                  </a:lnTo>
                  <a:lnTo>
                    <a:pt x="772896" y="90170"/>
                  </a:lnTo>
                  <a:lnTo>
                    <a:pt x="771270" y="96520"/>
                  </a:lnTo>
                  <a:lnTo>
                    <a:pt x="769013" y="102870"/>
                  </a:lnTo>
                  <a:lnTo>
                    <a:pt x="766485" y="107950"/>
                  </a:lnTo>
                  <a:lnTo>
                    <a:pt x="751293" y="147320"/>
                  </a:lnTo>
                  <a:lnTo>
                    <a:pt x="744615" y="165100"/>
                  </a:lnTo>
                  <a:lnTo>
                    <a:pt x="737852" y="182880"/>
                  </a:lnTo>
                  <a:lnTo>
                    <a:pt x="730853" y="199390"/>
                  </a:lnTo>
                  <a:lnTo>
                    <a:pt x="723468" y="217170"/>
                  </a:lnTo>
                  <a:lnTo>
                    <a:pt x="716809" y="231140"/>
                  </a:lnTo>
                  <a:lnTo>
                    <a:pt x="703147" y="260350"/>
                  </a:lnTo>
                  <a:lnTo>
                    <a:pt x="696531" y="274320"/>
                  </a:lnTo>
                  <a:lnTo>
                    <a:pt x="688818" y="292100"/>
                  </a:lnTo>
                  <a:lnTo>
                    <a:pt x="673430" y="326390"/>
                  </a:lnTo>
                  <a:lnTo>
                    <a:pt x="665695" y="344170"/>
                  </a:lnTo>
                  <a:lnTo>
                    <a:pt x="659282" y="356870"/>
                  </a:lnTo>
                  <a:lnTo>
                    <a:pt x="647317" y="381000"/>
                  </a:lnTo>
                  <a:lnTo>
                    <a:pt x="634968" y="405130"/>
                  </a:lnTo>
                  <a:lnTo>
                    <a:pt x="627405" y="419100"/>
                  </a:lnTo>
                  <a:lnTo>
                    <a:pt x="566597" y="524510"/>
                  </a:lnTo>
                  <a:lnTo>
                    <a:pt x="564197" y="525780"/>
                  </a:lnTo>
                  <a:lnTo>
                    <a:pt x="571626" y="529590"/>
                  </a:lnTo>
                  <a:lnTo>
                    <a:pt x="576059" y="534670"/>
                  </a:lnTo>
                  <a:lnTo>
                    <a:pt x="641946" y="420370"/>
                  </a:lnTo>
                  <a:lnTo>
                    <a:pt x="670982" y="420370"/>
                  </a:lnTo>
                  <a:lnTo>
                    <a:pt x="670166" y="410210"/>
                  </a:lnTo>
                  <a:lnTo>
                    <a:pt x="670013" y="407670"/>
                  </a:lnTo>
                  <a:lnTo>
                    <a:pt x="669772" y="405130"/>
                  </a:lnTo>
                  <a:lnTo>
                    <a:pt x="670051" y="402590"/>
                  </a:lnTo>
                  <a:lnTo>
                    <a:pt x="672566" y="398780"/>
                  </a:lnTo>
                  <a:lnTo>
                    <a:pt x="674750" y="393700"/>
                  </a:lnTo>
                  <a:lnTo>
                    <a:pt x="676884" y="388620"/>
                  </a:lnTo>
                  <a:lnTo>
                    <a:pt x="680573" y="381000"/>
                  </a:lnTo>
                  <a:lnTo>
                    <a:pt x="699104" y="340360"/>
                  </a:lnTo>
                  <a:lnTo>
                    <a:pt x="722299" y="287020"/>
                  </a:lnTo>
                  <a:lnTo>
                    <a:pt x="728606" y="274320"/>
                  </a:lnTo>
                  <a:lnTo>
                    <a:pt x="735112" y="260350"/>
                  </a:lnTo>
                  <a:lnTo>
                    <a:pt x="748296" y="232410"/>
                  </a:lnTo>
                  <a:lnTo>
                    <a:pt x="755757" y="215900"/>
                  </a:lnTo>
                  <a:lnTo>
                    <a:pt x="762663" y="198120"/>
                  </a:lnTo>
                  <a:lnTo>
                    <a:pt x="769231" y="181610"/>
                  </a:lnTo>
                  <a:lnTo>
                    <a:pt x="775677" y="165100"/>
                  </a:lnTo>
                  <a:lnTo>
                    <a:pt x="786969" y="135890"/>
                  </a:lnTo>
                  <a:lnTo>
                    <a:pt x="792574" y="121920"/>
                  </a:lnTo>
                  <a:lnTo>
                    <a:pt x="798042" y="106680"/>
                  </a:lnTo>
                  <a:lnTo>
                    <a:pt x="800811" y="97790"/>
                  </a:lnTo>
                  <a:lnTo>
                    <a:pt x="802471" y="88900"/>
                  </a:lnTo>
                  <a:lnTo>
                    <a:pt x="803098" y="80010"/>
                  </a:lnTo>
                  <a:lnTo>
                    <a:pt x="802779" y="69850"/>
                  </a:lnTo>
                  <a:lnTo>
                    <a:pt x="801570" y="60960"/>
                  </a:lnTo>
                  <a:lnTo>
                    <a:pt x="799538" y="52070"/>
                  </a:lnTo>
                  <a:lnTo>
                    <a:pt x="796728" y="43180"/>
                  </a:lnTo>
                  <a:lnTo>
                    <a:pt x="793191" y="35560"/>
                  </a:lnTo>
                  <a:lnTo>
                    <a:pt x="788901" y="27940"/>
                  </a:lnTo>
                  <a:close/>
                </a:path>
                <a:path w="803275" h="976629">
                  <a:moveTo>
                    <a:pt x="558627" y="259080"/>
                  </a:moveTo>
                  <a:lnTo>
                    <a:pt x="496823" y="259080"/>
                  </a:lnTo>
                  <a:lnTo>
                    <a:pt x="512600" y="262890"/>
                  </a:lnTo>
                  <a:lnTo>
                    <a:pt x="528065" y="270510"/>
                  </a:lnTo>
                  <a:lnTo>
                    <a:pt x="540410" y="281940"/>
                  </a:lnTo>
                  <a:lnTo>
                    <a:pt x="547863" y="295910"/>
                  </a:lnTo>
                  <a:lnTo>
                    <a:pt x="549713" y="311150"/>
                  </a:lnTo>
                  <a:lnTo>
                    <a:pt x="545249" y="327660"/>
                  </a:lnTo>
                  <a:lnTo>
                    <a:pt x="534320" y="351790"/>
                  </a:lnTo>
                  <a:lnTo>
                    <a:pt x="520345" y="375920"/>
                  </a:lnTo>
                  <a:lnTo>
                    <a:pt x="504963" y="398780"/>
                  </a:lnTo>
                  <a:lnTo>
                    <a:pt x="489813" y="421640"/>
                  </a:lnTo>
                  <a:lnTo>
                    <a:pt x="491616" y="422910"/>
                  </a:lnTo>
                  <a:lnTo>
                    <a:pt x="499236" y="429260"/>
                  </a:lnTo>
                  <a:lnTo>
                    <a:pt x="501027" y="429260"/>
                  </a:lnTo>
                  <a:lnTo>
                    <a:pt x="520179" y="398780"/>
                  </a:lnTo>
                  <a:lnTo>
                    <a:pt x="526338" y="389890"/>
                  </a:lnTo>
                  <a:lnTo>
                    <a:pt x="532698" y="381000"/>
                  </a:lnTo>
                  <a:lnTo>
                    <a:pt x="538795" y="370840"/>
                  </a:lnTo>
                  <a:lnTo>
                    <a:pt x="544169" y="361950"/>
                  </a:lnTo>
                  <a:lnTo>
                    <a:pt x="593962" y="261620"/>
                  </a:lnTo>
                  <a:lnTo>
                    <a:pt x="561251" y="261620"/>
                  </a:lnTo>
                  <a:lnTo>
                    <a:pt x="558627" y="259080"/>
                  </a:lnTo>
                  <a:close/>
                </a:path>
                <a:path w="803275" h="976629">
                  <a:moveTo>
                    <a:pt x="323456" y="255270"/>
                  </a:moveTo>
                  <a:lnTo>
                    <a:pt x="233694" y="255270"/>
                  </a:lnTo>
                  <a:lnTo>
                    <a:pt x="251087" y="256540"/>
                  </a:lnTo>
                  <a:lnTo>
                    <a:pt x="266826" y="262890"/>
                  </a:lnTo>
                  <a:lnTo>
                    <a:pt x="270357" y="265430"/>
                  </a:lnTo>
                  <a:lnTo>
                    <a:pt x="278091" y="271780"/>
                  </a:lnTo>
                  <a:lnTo>
                    <a:pt x="270433" y="279400"/>
                  </a:lnTo>
                  <a:lnTo>
                    <a:pt x="266776" y="283210"/>
                  </a:lnTo>
                  <a:lnTo>
                    <a:pt x="263270" y="287020"/>
                  </a:lnTo>
                  <a:lnTo>
                    <a:pt x="257609" y="294640"/>
                  </a:lnTo>
                  <a:lnTo>
                    <a:pt x="252202" y="300990"/>
                  </a:lnTo>
                  <a:lnTo>
                    <a:pt x="247043" y="308610"/>
                  </a:lnTo>
                  <a:lnTo>
                    <a:pt x="242125" y="316230"/>
                  </a:lnTo>
                  <a:lnTo>
                    <a:pt x="244271" y="317500"/>
                  </a:lnTo>
                  <a:lnTo>
                    <a:pt x="250964" y="323850"/>
                  </a:lnTo>
                  <a:lnTo>
                    <a:pt x="253326" y="323850"/>
                  </a:lnTo>
                  <a:lnTo>
                    <a:pt x="258344" y="316230"/>
                  </a:lnTo>
                  <a:lnTo>
                    <a:pt x="263617" y="308610"/>
                  </a:lnTo>
                  <a:lnTo>
                    <a:pt x="297310" y="273050"/>
                  </a:lnTo>
                  <a:lnTo>
                    <a:pt x="309893" y="262890"/>
                  </a:lnTo>
                  <a:lnTo>
                    <a:pt x="323456" y="255270"/>
                  </a:lnTo>
                  <a:close/>
                </a:path>
                <a:path w="803275" h="976629">
                  <a:moveTo>
                    <a:pt x="423039" y="246380"/>
                  </a:moveTo>
                  <a:lnTo>
                    <a:pt x="367915" y="246380"/>
                  </a:lnTo>
                  <a:lnTo>
                    <a:pt x="382676" y="251460"/>
                  </a:lnTo>
                  <a:lnTo>
                    <a:pt x="390205" y="255270"/>
                  </a:lnTo>
                  <a:lnTo>
                    <a:pt x="396819" y="260350"/>
                  </a:lnTo>
                  <a:lnTo>
                    <a:pt x="402416" y="266700"/>
                  </a:lnTo>
                  <a:lnTo>
                    <a:pt x="406895" y="274320"/>
                  </a:lnTo>
                  <a:lnTo>
                    <a:pt x="407720" y="275590"/>
                  </a:lnTo>
                  <a:lnTo>
                    <a:pt x="412191" y="288290"/>
                  </a:lnTo>
                  <a:lnTo>
                    <a:pt x="412368" y="288290"/>
                  </a:lnTo>
                  <a:lnTo>
                    <a:pt x="411800" y="289560"/>
                  </a:lnTo>
                  <a:lnTo>
                    <a:pt x="408478" y="294640"/>
                  </a:lnTo>
                  <a:lnTo>
                    <a:pt x="403834" y="300990"/>
                  </a:lnTo>
                  <a:lnTo>
                    <a:pt x="399300" y="307340"/>
                  </a:lnTo>
                  <a:lnTo>
                    <a:pt x="402374" y="309880"/>
                  </a:lnTo>
                  <a:lnTo>
                    <a:pt x="407212" y="317500"/>
                  </a:lnTo>
                  <a:lnTo>
                    <a:pt x="410730" y="313690"/>
                  </a:lnTo>
                  <a:lnTo>
                    <a:pt x="422966" y="300990"/>
                  </a:lnTo>
                  <a:lnTo>
                    <a:pt x="435370" y="287020"/>
                  </a:lnTo>
                  <a:lnTo>
                    <a:pt x="448833" y="275590"/>
                  </a:lnTo>
                  <a:lnTo>
                    <a:pt x="464248" y="266700"/>
                  </a:lnTo>
                  <a:lnTo>
                    <a:pt x="480713" y="260350"/>
                  </a:lnTo>
                  <a:lnTo>
                    <a:pt x="496823" y="259080"/>
                  </a:lnTo>
                  <a:lnTo>
                    <a:pt x="558627" y="259080"/>
                  </a:lnTo>
                  <a:lnTo>
                    <a:pt x="556003" y="256540"/>
                  </a:lnTo>
                  <a:lnTo>
                    <a:pt x="553146" y="254000"/>
                  </a:lnTo>
                  <a:lnTo>
                    <a:pt x="428459" y="254000"/>
                  </a:lnTo>
                  <a:lnTo>
                    <a:pt x="423039" y="246380"/>
                  </a:lnTo>
                  <a:close/>
                </a:path>
                <a:path w="803275" h="976629">
                  <a:moveTo>
                    <a:pt x="741143" y="0"/>
                  </a:moveTo>
                  <a:lnTo>
                    <a:pt x="731659" y="0"/>
                  </a:lnTo>
                  <a:lnTo>
                    <a:pt x="722259" y="1270"/>
                  </a:lnTo>
                  <a:lnTo>
                    <a:pt x="682955" y="24130"/>
                  </a:lnTo>
                  <a:lnTo>
                    <a:pt x="669201" y="40640"/>
                  </a:lnTo>
                  <a:lnTo>
                    <a:pt x="667194" y="43180"/>
                  </a:lnTo>
                  <a:lnTo>
                    <a:pt x="658375" y="60960"/>
                  </a:lnTo>
                  <a:lnTo>
                    <a:pt x="652367" y="73660"/>
                  </a:lnTo>
                  <a:lnTo>
                    <a:pt x="646787" y="87630"/>
                  </a:lnTo>
                  <a:lnTo>
                    <a:pt x="641134" y="100330"/>
                  </a:lnTo>
                  <a:lnTo>
                    <a:pt x="632908" y="116840"/>
                  </a:lnTo>
                  <a:lnTo>
                    <a:pt x="624555" y="134620"/>
                  </a:lnTo>
                  <a:lnTo>
                    <a:pt x="616100" y="151130"/>
                  </a:lnTo>
                  <a:lnTo>
                    <a:pt x="595912" y="191770"/>
                  </a:lnTo>
                  <a:lnTo>
                    <a:pt x="584323" y="214630"/>
                  </a:lnTo>
                  <a:lnTo>
                    <a:pt x="561251" y="261620"/>
                  </a:lnTo>
                  <a:lnTo>
                    <a:pt x="593962" y="261620"/>
                  </a:lnTo>
                  <a:lnTo>
                    <a:pt x="616040" y="217170"/>
                  </a:lnTo>
                  <a:lnTo>
                    <a:pt x="639827" y="168910"/>
                  </a:lnTo>
                  <a:lnTo>
                    <a:pt x="663282" y="120650"/>
                  </a:lnTo>
                  <a:lnTo>
                    <a:pt x="667307" y="113030"/>
                  </a:lnTo>
                  <a:lnTo>
                    <a:pt x="671293" y="104140"/>
                  </a:lnTo>
                  <a:lnTo>
                    <a:pt x="675227" y="95250"/>
                  </a:lnTo>
                  <a:lnTo>
                    <a:pt x="679094" y="87630"/>
                  </a:lnTo>
                  <a:lnTo>
                    <a:pt x="682224" y="80010"/>
                  </a:lnTo>
                  <a:lnTo>
                    <a:pt x="685277" y="72390"/>
                  </a:lnTo>
                  <a:lnTo>
                    <a:pt x="688575" y="64770"/>
                  </a:lnTo>
                  <a:lnTo>
                    <a:pt x="692442" y="58420"/>
                  </a:lnTo>
                  <a:lnTo>
                    <a:pt x="702905" y="44450"/>
                  </a:lnTo>
                  <a:lnTo>
                    <a:pt x="716391" y="34290"/>
                  </a:lnTo>
                  <a:lnTo>
                    <a:pt x="731986" y="27940"/>
                  </a:lnTo>
                  <a:lnTo>
                    <a:pt x="788901" y="27940"/>
                  </a:lnTo>
                  <a:lnTo>
                    <a:pt x="788186" y="26670"/>
                  </a:lnTo>
                  <a:lnTo>
                    <a:pt x="750293" y="1270"/>
                  </a:lnTo>
                  <a:lnTo>
                    <a:pt x="741143" y="0"/>
                  </a:lnTo>
                  <a:close/>
                </a:path>
                <a:path w="803275" h="976629">
                  <a:moveTo>
                    <a:pt x="494502" y="229870"/>
                  </a:moveTo>
                  <a:lnTo>
                    <a:pt x="455968" y="237490"/>
                  </a:lnTo>
                  <a:lnTo>
                    <a:pt x="428459" y="254000"/>
                  </a:lnTo>
                  <a:lnTo>
                    <a:pt x="553146" y="254000"/>
                  </a:lnTo>
                  <a:lnTo>
                    <a:pt x="509474" y="231140"/>
                  </a:lnTo>
                  <a:lnTo>
                    <a:pt x="494502" y="229870"/>
                  </a:lnTo>
                  <a:close/>
                </a:path>
                <a:path w="803275" h="976629">
                  <a:moveTo>
                    <a:pt x="287947" y="242570"/>
                  </a:moveTo>
                  <a:lnTo>
                    <a:pt x="287985" y="243840"/>
                  </a:lnTo>
                  <a:lnTo>
                    <a:pt x="288112" y="243840"/>
                  </a:lnTo>
                  <a:lnTo>
                    <a:pt x="287947" y="242570"/>
                  </a:lnTo>
                  <a:close/>
                </a:path>
                <a:path w="803275" h="976629">
                  <a:moveTo>
                    <a:pt x="367404" y="218440"/>
                  </a:moveTo>
                  <a:lnTo>
                    <a:pt x="349535" y="218440"/>
                  </a:lnTo>
                  <a:lnTo>
                    <a:pt x="332104" y="220980"/>
                  </a:lnTo>
                  <a:lnTo>
                    <a:pt x="322256" y="224790"/>
                  </a:lnTo>
                  <a:lnTo>
                    <a:pt x="312759" y="228600"/>
                  </a:lnTo>
                  <a:lnTo>
                    <a:pt x="303630" y="233680"/>
                  </a:lnTo>
                  <a:lnTo>
                    <a:pt x="294868" y="238760"/>
                  </a:lnTo>
                  <a:lnTo>
                    <a:pt x="292557" y="240030"/>
                  </a:lnTo>
                  <a:lnTo>
                    <a:pt x="290347" y="241300"/>
                  </a:lnTo>
                  <a:lnTo>
                    <a:pt x="288112" y="243840"/>
                  </a:lnTo>
                  <a:lnTo>
                    <a:pt x="420540" y="243840"/>
                  </a:lnTo>
                  <a:lnTo>
                    <a:pt x="416790" y="240030"/>
                  </a:lnTo>
                  <a:lnTo>
                    <a:pt x="409752" y="233680"/>
                  </a:lnTo>
                  <a:lnTo>
                    <a:pt x="401942" y="228600"/>
                  </a:lnTo>
                  <a:lnTo>
                    <a:pt x="385083" y="220980"/>
                  </a:lnTo>
                  <a:lnTo>
                    <a:pt x="367404" y="218440"/>
                  </a:lnTo>
                  <a:close/>
                </a:path>
              </a:pathLst>
            </a:custGeom>
            <a:solidFill>
              <a:srgbClr val="4C4D4F"/>
            </a:solidFill>
          </p:spPr>
          <p:txBody>
            <a:bodyPr wrap="square" lIns="0" tIns="0" rIns="0" bIns="0" rtlCol="0"/>
            <a:lstStyle/>
            <a:p>
              <a:endParaRPr dirty="0"/>
            </a:p>
          </p:txBody>
        </p:sp>
        <p:sp>
          <p:nvSpPr>
            <p:cNvPr id="114" name="object 114"/>
            <p:cNvSpPr/>
            <p:nvPr/>
          </p:nvSpPr>
          <p:spPr>
            <a:xfrm>
              <a:off x="2913608" y="5605919"/>
              <a:ext cx="745490" cy="920115"/>
            </a:xfrm>
            <a:custGeom>
              <a:avLst/>
              <a:gdLst/>
              <a:ahLst/>
              <a:cxnLst/>
              <a:rect l="l" t="t" r="r" b="b"/>
              <a:pathLst>
                <a:path w="745489" h="920115">
                  <a:moveTo>
                    <a:pt x="745464" y="44500"/>
                  </a:moveTo>
                  <a:lnTo>
                    <a:pt x="742124" y="26974"/>
                  </a:lnTo>
                  <a:lnTo>
                    <a:pt x="733933" y="11734"/>
                  </a:lnTo>
                  <a:lnTo>
                    <a:pt x="720382" y="1866"/>
                  </a:lnTo>
                  <a:lnTo>
                    <a:pt x="703592" y="0"/>
                  </a:lnTo>
                  <a:lnTo>
                    <a:pt x="687997" y="5549"/>
                  </a:lnTo>
                  <a:lnTo>
                    <a:pt x="660184" y="36372"/>
                  </a:lnTo>
                  <a:lnTo>
                    <a:pt x="650697" y="58585"/>
                  </a:lnTo>
                  <a:lnTo>
                    <a:pt x="642899" y="75590"/>
                  </a:lnTo>
                  <a:lnTo>
                    <a:pt x="611428" y="140766"/>
                  </a:lnTo>
                  <a:lnTo>
                    <a:pt x="587641" y="188899"/>
                  </a:lnTo>
                  <a:lnTo>
                    <a:pt x="515772" y="333070"/>
                  </a:lnTo>
                  <a:lnTo>
                    <a:pt x="491782" y="370687"/>
                  </a:lnTo>
                  <a:lnTo>
                    <a:pt x="472630" y="400608"/>
                  </a:lnTo>
                  <a:lnTo>
                    <a:pt x="470839" y="401091"/>
                  </a:lnTo>
                  <a:lnTo>
                    <a:pt x="463219" y="394550"/>
                  </a:lnTo>
                  <a:lnTo>
                    <a:pt x="461416" y="393420"/>
                  </a:lnTo>
                  <a:lnTo>
                    <a:pt x="491947" y="347179"/>
                  </a:lnTo>
                  <a:lnTo>
                    <a:pt x="505929" y="323329"/>
                  </a:lnTo>
                  <a:lnTo>
                    <a:pt x="516851" y="298983"/>
                  </a:lnTo>
                  <a:lnTo>
                    <a:pt x="521322" y="282765"/>
                  </a:lnTo>
                  <a:lnTo>
                    <a:pt x="519468" y="267436"/>
                  </a:lnTo>
                  <a:lnTo>
                    <a:pt x="512013" y="253720"/>
                  </a:lnTo>
                  <a:lnTo>
                    <a:pt x="499668" y="242303"/>
                  </a:lnTo>
                  <a:lnTo>
                    <a:pt x="484200" y="234200"/>
                  </a:lnTo>
                  <a:lnTo>
                    <a:pt x="468426" y="230847"/>
                  </a:lnTo>
                  <a:lnTo>
                    <a:pt x="452323" y="232105"/>
                  </a:lnTo>
                  <a:lnTo>
                    <a:pt x="406971" y="259092"/>
                  </a:lnTo>
                  <a:lnTo>
                    <a:pt x="378815" y="289255"/>
                  </a:lnTo>
                  <a:lnTo>
                    <a:pt x="373976" y="281101"/>
                  </a:lnTo>
                  <a:lnTo>
                    <a:pt x="370903" y="278231"/>
                  </a:lnTo>
                  <a:lnTo>
                    <a:pt x="375437" y="272859"/>
                  </a:lnTo>
                  <a:lnTo>
                    <a:pt x="380085" y="266598"/>
                  </a:lnTo>
                  <a:lnTo>
                    <a:pt x="383400" y="261480"/>
                  </a:lnTo>
                  <a:lnTo>
                    <a:pt x="383971" y="259537"/>
                  </a:lnTo>
                  <a:lnTo>
                    <a:pt x="383794" y="259562"/>
                  </a:lnTo>
                  <a:lnTo>
                    <a:pt x="379323" y="247243"/>
                  </a:lnTo>
                  <a:lnTo>
                    <a:pt x="339521" y="218313"/>
                  </a:lnTo>
                  <a:lnTo>
                    <a:pt x="324307" y="218274"/>
                  </a:lnTo>
                  <a:lnTo>
                    <a:pt x="309283" y="221462"/>
                  </a:lnTo>
                  <a:lnTo>
                    <a:pt x="268909" y="243992"/>
                  </a:lnTo>
                  <a:lnTo>
                    <a:pt x="240766" y="272770"/>
                  </a:lnTo>
                  <a:lnTo>
                    <a:pt x="224929" y="294906"/>
                  </a:lnTo>
                  <a:lnTo>
                    <a:pt x="222567" y="295186"/>
                  </a:lnTo>
                  <a:lnTo>
                    <a:pt x="215874" y="289102"/>
                  </a:lnTo>
                  <a:lnTo>
                    <a:pt x="213728" y="287705"/>
                  </a:lnTo>
                  <a:lnTo>
                    <a:pt x="218643" y="280276"/>
                  </a:lnTo>
                  <a:lnTo>
                    <a:pt x="249694" y="243217"/>
                  </a:lnTo>
                  <a:lnTo>
                    <a:pt x="241960" y="237261"/>
                  </a:lnTo>
                  <a:lnTo>
                    <a:pt x="238429" y="234835"/>
                  </a:lnTo>
                  <a:lnTo>
                    <a:pt x="222694" y="228142"/>
                  </a:lnTo>
                  <a:lnTo>
                    <a:pt x="205295" y="226923"/>
                  </a:lnTo>
                  <a:lnTo>
                    <a:pt x="187782" y="229819"/>
                  </a:lnTo>
                  <a:lnTo>
                    <a:pt x="141478" y="255206"/>
                  </a:lnTo>
                  <a:lnTo>
                    <a:pt x="99161" y="313258"/>
                  </a:lnTo>
                  <a:lnTo>
                    <a:pt x="66738" y="381088"/>
                  </a:lnTo>
                  <a:lnTo>
                    <a:pt x="51638" y="417233"/>
                  </a:lnTo>
                  <a:lnTo>
                    <a:pt x="38023" y="453948"/>
                  </a:lnTo>
                  <a:lnTo>
                    <a:pt x="26174" y="491172"/>
                  </a:lnTo>
                  <a:lnTo>
                    <a:pt x="13462" y="559435"/>
                  </a:lnTo>
                  <a:lnTo>
                    <a:pt x="0" y="733526"/>
                  </a:lnTo>
                  <a:lnTo>
                    <a:pt x="12" y="747687"/>
                  </a:lnTo>
                  <a:lnTo>
                    <a:pt x="12623" y="797001"/>
                  </a:lnTo>
                  <a:lnTo>
                    <a:pt x="56159" y="857186"/>
                  </a:lnTo>
                  <a:lnTo>
                    <a:pt x="116522" y="899909"/>
                  </a:lnTo>
                  <a:lnTo>
                    <a:pt x="188175" y="919962"/>
                  </a:lnTo>
                  <a:lnTo>
                    <a:pt x="225399" y="917714"/>
                  </a:lnTo>
                  <a:lnTo>
                    <a:pt x="254317" y="908138"/>
                  </a:lnTo>
                  <a:lnTo>
                    <a:pt x="279552" y="892975"/>
                  </a:lnTo>
                  <a:lnTo>
                    <a:pt x="302907" y="874534"/>
                  </a:lnTo>
                  <a:lnTo>
                    <a:pt x="326174" y="855103"/>
                  </a:lnTo>
                  <a:lnTo>
                    <a:pt x="341464" y="842975"/>
                  </a:lnTo>
                  <a:lnTo>
                    <a:pt x="372732" y="819607"/>
                  </a:lnTo>
                  <a:lnTo>
                    <a:pt x="405282" y="798080"/>
                  </a:lnTo>
                  <a:lnTo>
                    <a:pt x="421817" y="787869"/>
                  </a:lnTo>
                  <a:lnTo>
                    <a:pt x="438099" y="777278"/>
                  </a:lnTo>
                  <a:lnTo>
                    <a:pt x="480301" y="741451"/>
                  </a:lnTo>
                  <a:lnTo>
                    <a:pt x="525792" y="686435"/>
                  </a:lnTo>
                  <a:lnTo>
                    <a:pt x="555155" y="642721"/>
                  </a:lnTo>
                  <a:lnTo>
                    <a:pt x="564680" y="628942"/>
                  </a:lnTo>
                  <a:lnTo>
                    <a:pt x="569874" y="622249"/>
                  </a:lnTo>
                  <a:lnTo>
                    <a:pt x="580593" y="609180"/>
                  </a:lnTo>
                  <a:lnTo>
                    <a:pt x="585660" y="602399"/>
                  </a:lnTo>
                  <a:lnTo>
                    <a:pt x="605243" y="569569"/>
                  </a:lnTo>
                  <a:lnTo>
                    <a:pt x="620014" y="534314"/>
                  </a:lnTo>
                  <a:lnTo>
                    <a:pt x="628307" y="490474"/>
                  </a:lnTo>
                  <a:lnTo>
                    <a:pt x="627634" y="481495"/>
                  </a:lnTo>
                  <a:lnTo>
                    <a:pt x="626160" y="472579"/>
                  </a:lnTo>
                  <a:lnTo>
                    <a:pt x="620509" y="446354"/>
                  </a:lnTo>
                  <a:lnTo>
                    <a:pt x="617613" y="429069"/>
                  </a:lnTo>
                  <a:lnTo>
                    <a:pt x="615378" y="411683"/>
                  </a:lnTo>
                  <a:lnTo>
                    <a:pt x="613549" y="391998"/>
                  </a:lnTo>
                  <a:lnTo>
                    <a:pt x="547662" y="506120"/>
                  </a:lnTo>
                  <a:lnTo>
                    <a:pt x="543229" y="501357"/>
                  </a:lnTo>
                  <a:lnTo>
                    <a:pt x="535800" y="497078"/>
                  </a:lnTo>
                  <a:lnTo>
                    <a:pt x="538200" y="495871"/>
                  </a:lnTo>
                  <a:lnTo>
                    <a:pt x="599008" y="390550"/>
                  </a:lnTo>
                  <a:lnTo>
                    <a:pt x="618921" y="352196"/>
                  </a:lnTo>
                  <a:lnTo>
                    <a:pt x="637298" y="315544"/>
                  </a:lnTo>
                  <a:lnTo>
                    <a:pt x="674751" y="231521"/>
                  </a:lnTo>
                  <a:lnTo>
                    <a:pt x="695071" y="188518"/>
                  </a:lnTo>
                  <a:lnTo>
                    <a:pt x="740613" y="73774"/>
                  </a:lnTo>
                  <a:lnTo>
                    <a:pt x="744499" y="61277"/>
                  </a:lnTo>
                  <a:lnTo>
                    <a:pt x="745464" y="44500"/>
                  </a:lnTo>
                  <a:close/>
                </a:path>
              </a:pathLst>
            </a:custGeom>
            <a:solidFill>
              <a:srgbClr val="FFFFFF"/>
            </a:solidFill>
          </p:spPr>
          <p:txBody>
            <a:bodyPr wrap="square" lIns="0" tIns="0" rIns="0" bIns="0" rtlCol="0"/>
            <a:lstStyle/>
            <a:p>
              <a:endParaRPr dirty="0"/>
            </a:p>
          </p:txBody>
        </p:sp>
        <p:sp>
          <p:nvSpPr>
            <p:cNvPr id="115" name="object 115"/>
            <p:cNvSpPr/>
            <p:nvPr/>
          </p:nvSpPr>
          <p:spPr>
            <a:xfrm>
              <a:off x="3540299" y="4346046"/>
              <a:ext cx="72390" cy="159385"/>
            </a:xfrm>
            <a:custGeom>
              <a:avLst/>
              <a:gdLst/>
              <a:ahLst/>
              <a:cxnLst/>
              <a:rect l="l" t="t" r="r" b="b"/>
              <a:pathLst>
                <a:path w="72389" h="159385">
                  <a:moveTo>
                    <a:pt x="0" y="0"/>
                  </a:moveTo>
                  <a:lnTo>
                    <a:pt x="71882" y="159384"/>
                  </a:lnTo>
                </a:path>
              </a:pathLst>
            </a:custGeom>
            <a:ln w="12598">
              <a:solidFill>
                <a:srgbClr val="F48473"/>
              </a:solidFill>
            </a:ln>
          </p:spPr>
          <p:txBody>
            <a:bodyPr wrap="square" lIns="0" tIns="0" rIns="0" bIns="0" rtlCol="0"/>
            <a:lstStyle/>
            <a:p>
              <a:endParaRPr dirty="0"/>
            </a:p>
          </p:txBody>
        </p:sp>
      </p:grpSp>
      <p:sp>
        <p:nvSpPr>
          <p:cNvPr id="120" name="object 120"/>
          <p:cNvSpPr/>
          <p:nvPr/>
        </p:nvSpPr>
        <p:spPr>
          <a:xfrm>
            <a:off x="4662416" y="4346046"/>
            <a:ext cx="72390" cy="159385"/>
          </a:xfrm>
          <a:custGeom>
            <a:avLst/>
            <a:gdLst/>
            <a:ahLst/>
            <a:cxnLst/>
            <a:rect l="l" t="t" r="r" b="b"/>
            <a:pathLst>
              <a:path w="72389" h="159385">
                <a:moveTo>
                  <a:pt x="71869" y="0"/>
                </a:moveTo>
                <a:lnTo>
                  <a:pt x="0" y="159384"/>
                </a:lnTo>
              </a:path>
            </a:pathLst>
          </a:custGeom>
          <a:ln w="12598">
            <a:solidFill>
              <a:srgbClr val="F48473"/>
            </a:solidFill>
          </a:ln>
        </p:spPr>
        <p:txBody>
          <a:bodyPr wrap="square" lIns="0" tIns="0" rIns="0" bIns="0" rtlCol="0"/>
          <a:lstStyle/>
          <a:p>
            <a:endParaRPr dirty="0"/>
          </a:p>
        </p:txBody>
      </p:sp>
      <p:sp>
        <p:nvSpPr>
          <p:cNvPr id="121" name="object 121"/>
          <p:cNvSpPr/>
          <p:nvPr/>
        </p:nvSpPr>
        <p:spPr>
          <a:xfrm>
            <a:off x="3817620" y="2650637"/>
            <a:ext cx="1691640" cy="1310146"/>
          </a:xfrm>
          <a:custGeom>
            <a:avLst/>
            <a:gdLst/>
            <a:ahLst/>
            <a:cxnLst/>
            <a:rect l="l" t="t" r="r" b="b"/>
            <a:pathLst>
              <a:path w="1468120" h="946785">
                <a:moveTo>
                  <a:pt x="1395666" y="0"/>
                </a:moveTo>
                <a:lnTo>
                  <a:pt x="71996" y="0"/>
                </a:lnTo>
                <a:lnTo>
                  <a:pt x="44041" y="5680"/>
                </a:lnTo>
                <a:lnTo>
                  <a:pt x="21148" y="21148"/>
                </a:lnTo>
                <a:lnTo>
                  <a:pt x="5680" y="44041"/>
                </a:lnTo>
                <a:lnTo>
                  <a:pt x="0" y="71996"/>
                </a:lnTo>
                <a:lnTo>
                  <a:pt x="0" y="874369"/>
                </a:lnTo>
                <a:lnTo>
                  <a:pt x="5680" y="902324"/>
                </a:lnTo>
                <a:lnTo>
                  <a:pt x="21148" y="925217"/>
                </a:lnTo>
                <a:lnTo>
                  <a:pt x="44041" y="940685"/>
                </a:lnTo>
                <a:lnTo>
                  <a:pt x="71996" y="946365"/>
                </a:lnTo>
                <a:lnTo>
                  <a:pt x="1395666" y="946365"/>
                </a:lnTo>
                <a:lnTo>
                  <a:pt x="1423616" y="940685"/>
                </a:lnTo>
                <a:lnTo>
                  <a:pt x="1441843" y="928369"/>
                </a:lnTo>
                <a:lnTo>
                  <a:pt x="71996" y="928369"/>
                </a:lnTo>
                <a:lnTo>
                  <a:pt x="51000" y="924118"/>
                </a:lnTo>
                <a:lnTo>
                  <a:pt x="33832" y="912533"/>
                </a:lnTo>
                <a:lnTo>
                  <a:pt x="22247" y="895365"/>
                </a:lnTo>
                <a:lnTo>
                  <a:pt x="17995" y="874369"/>
                </a:lnTo>
                <a:lnTo>
                  <a:pt x="17995" y="71996"/>
                </a:lnTo>
                <a:lnTo>
                  <a:pt x="22247" y="51000"/>
                </a:lnTo>
                <a:lnTo>
                  <a:pt x="33832" y="33832"/>
                </a:lnTo>
                <a:lnTo>
                  <a:pt x="51000" y="22247"/>
                </a:lnTo>
                <a:lnTo>
                  <a:pt x="71996" y="17995"/>
                </a:lnTo>
                <a:lnTo>
                  <a:pt x="1441843" y="17995"/>
                </a:lnTo>
                <a:lnTo>
                  <a:pt x="1423616" y="5680"/>
                </a:lnTo>
                <a:lnTo>
                  <a:pt x="1395666" y="0"/>
                </a:lnTo>
                <a:close/>
              </a:path>
              <a:path w="1468120" h="946785">
                <a:moveTo>
                  <a:pt x="1441843" y="17995"/>
                </a:moveTo>
                <a:lnTo>
                  <a:pt x="1395666" y="17995"/>
                </a:lnTo>
                <a:lnTo>
                  <a:pt x="1416662" y="22247"/>
                </a:lnTo>
                <a:lnTo>
                  <a:pt x="1433829" y="33832"/>
                </a:lnTo>
                <a:lnTo>
                  <a:pt x="1445415" y="51000"/>
                </a:lnTo>
                <a:lnTo>
                  <a:pt x="1449666" y="71996"/>
                </a:lnTo>
                <a:lnTo>
                  <a:pt x="1449666" y="874369"/>
                </a:lnTo>
                <a:lnTo>
                  <a:pt x="1445415" y="895365"/>
                </a:lnTo>
                <a:lnTo>
                  <a:pt x="1433829" y="912533"/>
                </a:lnTo>
                <a:lnTo>
                  <a:pt x="1416662" y="924118"/>
                </a:lnTo>
                <a:lnTo>
                  <a:pt x="1395666" y="928369"/>
                </a:lnTo>
                <a:lnTo>
                  <a:pt x="1441843" y="928369"/>
                </a:lnTo>
                <a:lnTo>
                  <a:pt x="1446509" y="925217"/>
                </a:lnTo>
                <a:lnTo>
                  <a:pt x="1461980" y="902324"/>
                </a:lnTo>
                <a:lnTo>
                  <a:pt x="1467662" y="874369"/>
                </a:lnTo>
                <a:lnTo>
                  <a:pt x="1467662" y="71996"/>
                </a:lnTo>
                <a:lnTo>
                  <a:pt x="1461980" y="44041"/>
                </a:lnTo>
                <a:lnTo>
                  <a:pt x="1446509" y="21148"/>
                </a:lnTo>
                <a:lnTo>
                  <a:pt x="1441843" y="17995"/>
                </a:lnTo>
                <a:close/>
              </a:path>
            </a:pathLst>
          </a:custGeom>
          <a:solidFill>
            <a:srgbClr val="F48473"/>
          </a:solidFill>
        </p:spPr>
        <p:txBody>
          <a:bodyPr wrap="square" lIns="0" tIns="0" rIns="0" bIns="0" rtlCol="0"/>
          <a:lstStyle/>
          <a:p>
            <a:endParaRPr dirty="0"/>
          </a:p>
        </p:txBody>
      </p:sp>
      <p:sp>
        <p:nvSpPr>
          <p:cNvPr id="127" name="object 127"/>
          <p:cNvSpPr/>
          <p:nvPr/>
        </p:nvSpPr>
        <p:spPr>
          <a:xfrm>
            <a:off x="7245591" y="5481789"/>
            <a:ext cx="633730" cy="111125"/>
          </a:xfrm>
          <a:custGeom>
            <a:avLst/>
            <a:gdLst/>
            <a:ahLst/>
            <a:cxnLst/>
            <a:rect l="l" t="t" r="r" b="b"/>
            <a:pathLst>
              <a:path w="633729" h="111125">
                <a:moveTo>
                  <a:pt x="633628" y="0"/>
                </a:moveTo>
                <a:lnTo>
                  <a:pt x="0" y="0"/>
                </a:lnTo>
                <a:lnTo>
                  <a:pt x="0" y="110998"/>
                </a:lnTo>
                <a:lnTo>
                  <a:pt x="633628" y="110998"/>
                </a:lnTo>
                <a:lnTo>
                  <a:pt x="633628" y="0"/>
                </a:lnTo>
                <a:close/>
              </a:path>
            </a:pathLst>
          </a:custGeom>
          <a:solidFill>
            <a:srgbClr val="FFFFFF"/>
          </a:solidFill>
        </p:spPr>
        <p:txBody>
          <a:bodyPr wrap="square" lIns="0" tIns="0" rIns="0" bIns="0" rtlCol="0"/>
          <a:lstStyle/>
          <a:p>
            <a:endParaRPr dirty="0"/>
          </a:p>
        </p:txBody>
      </p:sp>
      <p:sp>
        <p:nvSpPr>
          <p:cNvPr id="128" name="object 128"/>
          <p:cNvSpPr/>
          <p:nvPr/>
        </p:nvSpPr>
        <p:spPr>
          <a:xfrm>
            <a:off x="7245591" y="5703798"/>
            <a:ext cx="633730" cy="111125"/>
          </a:xfrm>
          <a:custGeom>
            <a:avLst/>
            <a:gdLst/>
            <a:ahLst/>
            <a:cxnLst/>
            <a:rect l="l" t="t" r="r" b="b"/>
            <a:pathLst>
              <a:path w="633729" h="111125">
                <a:moveTo>
                  <a:pt x="633628" y="0"/>
                </a:moveTo>
                <a:lnTo>
                  <a:pt x="0" y="0"/>
                </a:lnTo>
                <a:lnTo>
                  <a:pt x="0" y="110998"/>
                </a:lnTo>
                <a:lnTo>
                  <a:pt x="633628" y="110998"/>
                </a:lnTo>
                <a:lnTo>
                  <a:pt x="633628" y="0"/>
                </a:lnTo>
                <a:close/>
              </a:path>
            </a:pathLst>
          </a:custGeom>
          <a:solidFill>
            <a:srgbClr val="FFFFFF"/>
          </a:solidFill>
        </p:spPr>
        <p:txBody>
          <a:bodyPr wrap="square" lIns="0" tIns="0" rIns="0" bIns="0" rtlCol="0"/>
          <a:lstStyle/>
          <a:p>
            <a:endParaRPr dirty="0"/>
          </a:p>
        </p:txBody>
      </p:sp>
      <p:sp>
        <p:nvSpPr>
          <p:cNvPr id="129" name="object 129"/>
          <p:cNvSpPr/>
          <p:nvPr/>
        </p:nvSpPr>
        <p:spPr>
          <a:xfrm>
            <a:off x="7245591" y="5925782"/>
            <a:ext cx="633730" cy="111125"/>
          </a:xfrm>
          <a:custGeom>
            <a:avLst/>
            <a:gdLst/>
            <a:ahLst/>
            <a:cxnLst/>
            <a:rect l="l" t="t" r="r" b="b"/>
            <a:pathLst>
              <a:path w="633729" h="111125">
                <a:moveTo>
                  <a:pt x="633628" y="0"/>
                </a:moveTo>
                <a:lnTo>
                  <a:pt x="0" y="0"/>
                </a:lnTo>
                <a:lnTo>
                  <a:pt x="0" y="110997"/>
                </a:lnTo>
                <a:lnTo>
                  <a:pt x="633628" y="110997"/>
                </a:lnTo>
                <a:lnTo>
                  <a:pt x="633628" y="0"/>
                </a:lnTo>
                <a:close/>
              </a:path>
            </a:pathLst>
          </a:custGeom>
          <a:solidFill>
            <a:srgbClr val="FFFFFF"/>
          </a:solidFill>
        </p:spPr>
        <p:txBody>
          <a:bodyPr wrap="square" lIns="0" tIns="0" rIns="0" bIns="0" rtlCol="0"/>
          <a:lstStyle/>
          <a:p>
            <a:endParaRPr dirty="0"/>
          </a:p>
        </p:txBody>
      </p:sp>
      <p:sp>
        <p:nvSpPr>
          <p:cNvPr id="130" name="object 130"/>
          <p:cNvSpPr/>
          <p:nvPr/>
        </p:nvSpPr>
        <p:spPr>
          <a:xfrm>
            <a:off x="7245591" y="6147777"/>
            <a:ext cx="633730" cy="177800"/>
          </a:xfrm>
          <a:custGeom>
            <a:avLst/>
            <a:gdLst/>
            <a:ahLst/>
            <a:cxnLst/>
            <a:rect l="l" t="t" r="r" b="b"/>
            <a:pathLst>
              <a:path w="633729" h="177800">
                <a:moveTo>
                  <a:pt x="633628" y="0"/>
                </a:moveTo>
                <a:lnTo>
                  <a:pt x="0" y="0"/>
                </a:lnTo>
                <a:lnTo>
                  <a:pt x="0" y="177457"/>
                </a:lnTo>
                <a:lnTo>
                  <a:pt x="633628" y="177457"/>
                </a:lnTo>
                <a:lnTo>
                  <a:pt x="633628" y="0"/>
                </a:lnTo>
                <a:close/>
              </a:path>
            </a:pathLst>
          </a:custGeom>
          <a:solidFill>
            <a:srgbClr val="FFFFFF"/>
          </a:solidFill>
        </p:spPr>
        <p:txBody>
          <a:bodyPr wrap="square" lIns="0" tIns="0" rIns="0" bIns="0" rtlCol="0"/>
          <a:lstStyle/>
          <a:p>
            <a:endParaRPr dirty="0"/>
          </a:p>
        </p:txBody>
      </p:sp>
      <p:sp>
        <p:nvSpPr>
          <p:cNvPr id="131" name="object 131"/>
          <p:cNvSpPr/>
          <p:nvPr/>
        </p:nvSpPr>
        <p:spPr>
          <a:xfrm>
            <a:off x="7245591" y="6896696"/>
            <a:ext cx="633730" cy="177800"/>
          </a:xfrm>
          <a:custGeom>
            <a:avLst/>
            <a:gdLst/>
            <a:ahLst/>
            <a:cxnLst/>
            <a:rect l="l" t="t" r="r" b="b"/>
            <a:pathLst>
              <a:path w="633729" h="177800">
                <a:moveTo>
                  <a:pt x="633628" y="0"/>
                </a:moveTo>
                <a:lnTo>
                  <a:pt x="0" y="0"/>
                </a:lnTo>
                <a:lnTo>
                  <a:pt x="0" y="177457"/>
                </a:lnTo>
                <a:lnTo>
                  <a:pt x="633628" y="177457"/>
                </a:lnTo>
                <a:lnTo>
                  <a:pt x="633628" y="0"/>
                </a:lnTo>
                <a:close/>
              </a:path>
            </a:pathLst>
          </a:custGeom>
          <a:solidFill>
            <a:srgbClr val="FFFFFF"/>
          </a:solidFill>
        </p:spPr>
        <p:txBody>
          <a:bodyPr wrap="square" lIns="0" tIns="0" rIns="0" bIns="0" rtlCol="0"/>
          <a:lstStyle/>
          <a:p>
            <a:endParaRPr dirty="0"/>
          </a:p>
        </p:txBody>
      </p:sp>
      <p:sp>
        <p:nvSpPr>
          <p:cNvPr id="132" name="object 132"/>
          <p:cNvSpPr/>
          <p:nvPr/>
        </p:nvSpPr>
        <p:spPr>
          <a:xfrm>
            <a:off x="7245591" y="6472618"/>
            <a:ext cx="633730" cy="147955"/>
          </a:xfrm>
          <a:custGeom>
            <a:avLst/>
            <a:gdLst/>
            <a:ahLst/>
            <a:cxnLst/>
            <a:rect l="l" t="t" r="r" b="b"/>
            <a:pathLst>
              <a:path w="633729" h="147954">
                <a:moveTo>
                  <a:pt x="633628" y="0"/>
                </a:moveTo>
                <a:lnTo>
                  <a:pt x="0" y="0"/>
                </a:lnTo>
                <a:lnTo>
                  <a:pt x="0" y="147370"/>
                </a:lnTo>
                <a:lnTo>
                  <a:pt x="633628" y="147370"/>
                </a:lnTo>
                <a:lnTo>
                  <a:pt x="633628" y="0"/>
                </a:lnTo>
                <a:close/>
              </a:path>
            </a:pathLst>
          </a:custGeom>
          <a:solidFill>
            <a:srgbClr val="FFFFFF"/>
          </a:solidFill>
        </p:spPr>
        <p:txBody>
          <a:bodyPr wrap="square" lIns="0" tIns="0" rIns="0" bIns="0" rtlCol="0"/>
          <a:lstStyle/>
          <a:p>
            <a:endParaRPr dirty="0"/>
          </a:p>
        </p:txBody>
      </p:sp>
      <p:sp>
        <p:nvSpPr>
          <p:cNvPr id="134" name="object 82"/>
          <p:cNvSpPr txBox="1">
            <a:spLocks/>
          </p:cNvSpPr>
          <p:nvPr/>
        </p:nvSpPr>
        <p:spPr>
          <a:xfrm>
            <a:off x="1765300" y="581025"/>
            <a:ext cx="5208905" cy="505267"/>
          </a:xfrm>
          <a:prstGeom prst="rect">
            <a:avLst/>
          </a:prstGeom>
        </p:spPr>
        <p:txBody>
          <a:bodyPr vert="horz" wrap="square" lIns="0" tIns="12700" rIns="0" bIns="0" rtlCol="0">
            <a:spAutoFit/>
          </a:bodyPr>
          <a:lstStyle/>
          <a:p>
            <a:pPr marL="25400" marR="0" lvl="0" indent="0" fontAlgn="auto">
              <a:lnSpc>
                <a:spcPct val="100000"/>
              </a:lnSpc>
              <a:spcBef>
                <a:spcPts val="100"/>
              </a:spcBef>
              <a:spcAft>
                <a:spcPts val="0"/>
              </a:spcAft>
              <a:buClrTx/>
              <a:buSzTx/>
              <a:buFontTx/>
              <a:buNone/>
              <a:tabLst/>
              <a:defRPr/>
            </a:pPr>
            <a:r>
              <a:rPr kumimoji="0" lang="ja-JP" altLang="en-US" sz="3200" b="1" kern="0" dirty="0">
                <a:solidFill>
                  <a:srgbClr val="231F20"/>
                </a:solidFill>
                <a:latin typeface="OCRB" panose="020B0609020202020204" pitchFamily="49" charset="0"/>
                <a:ea typeface="メイリオ" panose="020B0604030504040204" pitchFamily="50" charset="-128"/>
                <a:cs typeface="メイリオ" panose="020B0604030504040204" pitchFamily="50" charset="-128"/>
              </a:rPr>
              <a:t>電子添文閲覧の流れ</a:t>
            </a:r>
          </a:p>
        </p:txBody>
      </p:sp>
      <p:sp>
        <p:nvSpPr>
          <p:cNvPr id="135" name="object 54"/>
          <p:cNvSpPr txBox="1">
            <a:spLocks/>
          </p:cNvSpPr>
          <p:nvPr/>
        </p:nvSpPr>
        <p:spPr>
          <a:xfrm>
            <a:off x="264160" y="-1"/>
            <a:ext cx="4091939" cy="1477233"/>
          </a:xfrm>
          <a:prstGeom prst="rect">
            <a:avLst/>
          </a:prstGeom>
        </p:spPr>
        <p:txBody>
          <a:bodyPr vert="horz" wrap="square" lIns="0" tIns="0" rIns="0" bIns="0" rtlCol="0" anchor="b" anchorCtr="0">
            <a:noAutofit/>
          </a:bodyPr>
          <a:lstStyle>
            <a:lvl1pPr>
              <a:defRPr sz="3200" b="0" i="0">
                <a:solidFill>
                  <a:srgbClr val="231F20"/>
                </a:solidFill>
                <a:latin typeface="Arial Unicode MS"/>
                <a:ea typeface="+mj-ea"/>
                <a:cs typeface="Arial Unicode MS"/>
              </a:defRPr>
            </a:lvl1pPr>
          </a:lstStyle>
          <a:p>
            <a:r>
              <a:rPr kumimoji="0" lang="en-US" altLang="ja-JP" sz="15000" b="1" kern="0" spc="-150" baseline="-11666" dirty="0">
                <a:solidFill>
                  <a:srgbClr val="FFFFFF"/>
                </a:solidFill>
                <a:latin typeface="OCRB" pitchFamily="49" charset="0"/>
                <a:ea typeface="Open Sans Semibold" panose="020B0706030804020204" pitchFamily="34" charset="0"/>
                <a:cs typeface="Open Sans Semibold" panose="020B0706030804020204" pitchFamily="34" charset="0"/>
              </a:rPr>
              <a:t>03</a:t>
            </a:r>
            <a:endParaRPr kumimoji="0" lang="ja-JP" altLang="en-US" b="1" kern="0" spc="-150" dirty="0">
              <a:latin typeface="OCRB" pitchFamily="49" charset="0"/>
              <a:ea typeface="メイリオ" panose="020B0604030504040204" pitchFamily="50" charset="-128"/>
              <a:cs typeface="メイリオ" panose="020B0604030504040204" pitchFamily="50" charset="-128"/>
            </a:endParaRPr>
          </a:p>
        </p:txBody>
      </p:sp>
      <p:sp>
        <p:nvSpPr>
          <p:cNvPr id="145" name="object 125"/>
          <p:cNvSpPr txBox="1"/>
          <p:nvPr/>
        </p:nvSpPr>
        <p:spPr>
          <a:xfrm>
            <a:off x="770632" y="4922963"/>
            <a:ext cx="2221230" cy="789319"/>
          </a:xfrm>
          <a:prstGeom prst="rect">
            <a:avLst/>
          </a:prstGeom>
        </p:spPr>
        <p:txBody>
          <a:bodyPr vert="horz" wrap="square" lIns="0" tIns="194945" rIns="0" bIns="0" rtlCol="0">
            <a:spAutoFit/>
          </a:bodyPr>
          <a:lstStyle/>
          <a:p>
            <a:pPr marL="12700">
              <a:lnSpc>
                <a:spcPct val="100000"/>
              </a:lnSpc>
              <a:spcBef>
                <a:spcPts val="575"/>
              </a:spcBef>
            </a:pPr>
            <a:r>
              <a:rPr sz="1800" b="1" spc="-100" dirty="0">
                <a:solidFill>
                  <a:srgbClr val="231F20"/>
                </a:solidFill>
                <a:latin typeface="メイリオ" panose="020B0604030504040204" pitchFamily="50" charset="-128"/>
                <a:ea typeface="メイリオ" panose="020B0604030504040204" pitchFamily="50" charset="-128"/>
                <a:cs typeface="Arial Unicode MS"/>
              </a:rPr>
              <a:t>アプリで</a:t>
            </a:r>
            <a:endParaRPr sz="1800" b="1" spc="-100" dirty="0">
              <a:latin typeface="メイリオ" panose="020B0604030504040204" pitchFamily="50" charset="-128"/>
              <a:ea typeface="メイリオ" panose="020B0604030504040204" pitchFamily="50" charset="-128"/>
              <a:cs typeface="Arial Unicode MS"/>
            </a:endParaRPr>
          </a:p>
          <a:p>
            <a:pPr marL="16510">
              <a:lnSpc>
                <a:spcPct val="100000"/>
              </a:lnSpc>
              <a:spcBef>
                <a:spcPts val="250"/>
              </a:spcBef>
            </a:pPr>
            <a:r>
              <a:rPr sz="1800" b="1" spc="-100" dirty="0">
                <a:solidFill>
                  <a:srgbClr val="231F20"/>
                </a:solidFill>
                <a:latin typeface="メイリオ" panose="020B0604030504040204" pitchFamily="50" charset="-128"/>
                <a:ea typeface="メイリオ" panose="020B0604030504040204" pitchFamily="50" charset="-128"/>
                <a:cs typeface="Arial Unicode MS"/>
              </a:rPr>
              <a:t>閲覧したい文書を選ぶ</a:t>
            </a:r>
            <a:endParaRPr sz="1800" b="1" spc="-100" dirty="0">
              <a:latin typeface="メイリオ" panose="020B0604030504040204" pitchFamily="50" charset="-128"/>
              <a:ea typeface="メイリオ" panose="020B0604030504040204" pitchFamily="50" charset="-128"/>
              <a:cs typeface="Arial Unicode MS"/>
            </a:endParaRPr>
          </a:p>
        </p:txBody>
      </p:sp>
      <p:sp>
        <p:nvSpPr>
          <p:cNvPr id="146" name="object 125"/>
          <p:cNvSpPr txBox="1"/>
          <p:nvPr/>
        </p:nvSpPr>
        <p:spPr>
          <a:xfrm>
            <a:off x="770632" y="4162425"/>
            <a:ext cx="2221230" cy="889346"/>
          </a:xfrm>
          <a:prstGeom prst="rect">
            <a:avLst/>
          </a:prstGeom>
        </p:spPr>
        <p:txBody>
          <a:bodyPr vert="horz" wrap="square" lIns="0" tIns="194945" rIns="0" bIns="0" rtlCol="0" anchor="b">
            <a:spAutoFit/>
          </a:bodyPr>
          <a:lstStyle/>
          <a:p>
            <a:pPr marL="16510">
              <a:lnSpc>
                <a:spcPct val="100000"/>
              </a:lnSpc>
              <a:spcBef>
                <a:spcPts val="1535"/>
              </a:spcBef>
            </a:pPr>
            <a:r>
              <a:rPr b="1" dirty="0">
                <a:solidFill>
                  <a:srgbClr val="231F20"/>
                </a:solidFill>
                <a:latin typeface="HGPｺﾞｼｯｸE" pitchFamily="50" charset="-128"/>
                <a:ea typeface="HGPｺﾞｼｯｸE" pitchFamily="50" charset="-128"/>
                <a:cs typeface="Arial"/>
              </a:rPr>
              <a:t>STEP</a:t>
            </a:r>
            <a:r>
              <a:rPr sz="2700" b="1" spc="-157" baseline="3086" dirty="0">
                <a:solidFill>
                  <a:srgbClr val="231F20"/>
                </a:solidFill>
                <a:latin typeface="Arial"/>
                <a:cs typeface="Arial"/>
              </a:rPr>
              <a:t> </a:t>
            </a:r>
            <a:r>
              <a:rPr lang="ja-JP" altLang="en-US" sz="2000" b="1" spc="-157" baseline="3086" dirty="0">
                <a:solidFill>
                  <a:srgbClr val="231F20"/>
                </a:solidFill>
                <a:latin typeface="Arial"/>
                <a:cs typeface="Arial"/>
              </a:rPr>
              <a:t>　</a:t>
            </a:r>
            <a:r>
              <a:rPr sz="4500" b="1" dirty="0">
                <a:solidFill>
                  <a:srgbClr val="231F20"/>
                </a:solidFill>
                <a:latin typeface="OCRB" panose="020B0609020202020204" pitchFamily="49" charset="0"/>
                <a:ea typeface="HGPｺﾞｼｯｸE" pitchFamily="50" charset="-128"/>
                <a:cs typeface="Arial Unicode MS" pitchFamily="50" charset="-128"/>
              </a:rPr>
              <a:t>2</a:t>
            </a:r>
          </a:p>
        </p:txBody>
      </p:sp>
      <p:pic>
        <p:nvPicPr>
          <p:cNvPr id="126" name="図 125">
            <a:extLst>
              <a:ext uri="{FF2B5EF4-FFF2-40B4-BE49-F238E27FC236}">
                <a16:creationId xmlns:a16="http://schemas.microsoft.com/office/drawing/2014/main" id="{E8312D8F-8314-4202-9BAF-DDC5A3771A08}"/>
              </a:ext>
            </a:extLst>
          </p:cNvPr>
          <p:cNvPicPr>
            <a:picLocks noChangeAspect="1"/>
          </p:cNvPicPr>
          <p:nvPr/>
        </p:nvPicPr>
        <p:blipFill>
          <a:blip r:embed="rId5"/>
          <a:stretch>
            <a:fillRect/>
          </a:stretch>
        </p:blipFill>
        <p:spPr>
          <a:xfrm>
            <a:off x="4160087" y="3667093"/>
            <a:ext cx="222906" cy="222906"/>
          </a:xfrm>
          <a:prstGeom prst="rect">
            <a:avLst/>
          </a:prstGeom>
        </p:spPr>
      </p:pic>
      <p:pic>
        <p:nvPicPr>
          <p:cNvPr id="133" name="図 132">
            <a:extLst>
              <a:ext uri="{FF2B5EF4-FFF2-40B4-BE49-F238E27FC236}">
                <a16:creationId xmlns:a16="http://schemas.microsoft.com/office/drawing/2014/main" id="{2F4169B6-8EAD-4CB4-93C8-0A720C812976}"/>
              </a:ext>
            </a:extLst>
          </p:cNvPr>
          <p:cNvPicPr>
            <a:picLocks noChangeAspect="1"/>
          </p:cNvPicPr>
          <p:nvPr/>
        </p:nvPicPr>
        <p:blipFill>
          <a:blip r:embed="rId6"/>
          <a:stretch>
            <a:fillRect/>
          </a:stretch>
        </p:blipFill>
        <p:spPr>
          <a:xfrm>
            <a:off x="6693438" y="3787196"/>
            <a:ext cx="1185883" cy="1579795"/>
          </a:xfrm>
          <a:prstGeom prst="rect">
            <a:avLst/>
          </a:prstGeom>
          <a:ln>
            <a:solidFill>
              <a:schemeClr val="tx1"/>
            </a:solidFill>
          </a:ln>
        </p:spPr>
      </p:pic>
      <p:pic>
        <p:nvPicPr>
          <p:cNvPr id="136" name="図 135">
            <a:extLst>
              <a:ext uri="{FF2B5EF4-FFF2-40B4-BE49-F238E27FC236}">
                <a16:creationId xmlns:a16="http://schemas.microsoft.com/office/drawing/2014/main" id="{7F02F049-F07E-4455-918D-C64218CAF29B}"/>
              </a:ext>
            </a:extLst>
          </p:cNvPr>
          <p:cNvPicPr>
            <a:picLocks noChangeAspect="1"/>
          </p:cNvPicPr>
          <p:nvPr/>
        </p:nvPicPr>
        <p:blipFill>
          <a:blip r:embed="rId7"/>
          <a:stretch>
            <a:fillRect/>
          </a:stretch>
        </p:blipFill>
        <p:spPr>
          <a:xfrm>
            <a:off x="6651825" y="5724895"/>
            <a:ext cx="1245591" cy="829389"/>
          </a:xfrm>
          <a:prstGeom prst="rect">
            <a:avLst/>
          </a:prstGeom>
          <a:ln>
            <a:solidFill>
              <a:schemeClr val="tx1"/>
            </a:solidFill>
          </a:ln>
        </p:spPr>
      </p:pic>
      <p:pic>
        <p:nvPicPr>
          <p:cNvPr id="137" name="図 136">
            <a:extLst>
              <a:ext uri="{FF2B5EF4-FFF2-40B4-BE49-F238E27FC236}">
                <a16:creationId xmlns:a16="http://schemas.microsoft.com/office/drawing/2014/main" id="{1CB44A1A-0C49-4CFD-986C-330B2F977E1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24119" y="3253374"/>
            <a:ext cx="1083463" cy="277367"/>
          </a:xfrm>
          <a:prstGeom prst="rect">
            <a:avLst/>
          </a:prstGeom>
        </p:spPr>
      </p:pic>
      <p:grpSp>
        <p:nvGrpSpPr>
          <p:cNvPr id="97" name="グループ化 96">
            <a:extLst>
              <a:ext uri="{FF2B5EF4-FFF2-40B4-BE49-F238E27FC236}">
                <a16:creationId xmlns:a16="http://schemas.microsoft.com/office/drawing/2014/main" id="{ACF9B013-D39F-4217-B95B-D721EA3BC850}"/>
              </a:ext>
            </a:extLst>
          </p:cNvPr>
          <p:cNvGrpSpPr/>
          <p:nvPr/>
        </p:nvGrpSpPr>
        <p:grpSpPr>
          <a:xfrm>
            <a:off x="2911375" y="1405245"/>
            <a:ext cx="2047760" cy="1104615"/>
            <a:chOff x="2911375" y="1541319"/>
            <a:chExt cx="2047760" cy="1104615"/>
          </a:xfrm>
        </p:grpSpPr>
        <p:sp>
          <p:nvSpPr>
            <p:cNvPr id="21" name="object 21"/>
            <p:cNvSpPr/>
            <p:nvPr/>
          </p:nvSpPr>
          <p:spPr>
            <a:xfrm>
              <a:off x="3179831" y="2032524"/>
              <a:ext cx="1040130" cy="613410"/>
            </a:xfrm>
            <a:custGeom>
              <a:avLst/>
              <a:gdLst/>
              <a:ahLst/>
              <a:cxnLst/>
              <a:rect l="l" t="t" r="r" b="b"/>
              <a:pathLst>
                <a:path w="1040129" h="613410">
                  <a:moveTo>
                    <a:pt x="0" y="0"/>
                  </a:moveTo>
                  <a:lnTo>
                    <a:pt x="0" y="477062"/>
                  </a:lnTo>
                  <a:lnTo>
                    <a:pt x="1040091" y="612825"/>
                  </a:lnTo>
                  <a:lnTo>
                    <a:pt x="1040091" y="94284"/>
                  </a:lnTo>
                  <a:lnTo>
                    <a:pt x="0" y="0"/>
                  </a:lnTo>
                  <a:close/>
                </a:path>
              </a:pathLst>
            </a:custGeom>
            <a:solidFill>
              <a:srgbClr val="FFFFFF"/>
            </a:solidFill>
          </p:spPr>
          <p:txBody>
            <a:bodyPr wrap="square" lIns="0" tIns="0" rIns="0" bIns="0" rtlCol="0"/>
            <a:lstStyle/>
            <a:p>
              <a:endParaRPr dirty="0"/>
            </a:p>
          </p:txBody>
        </p:sp>
        <p:sp>
          <p:nvSpPr>
            <p:cNvPr id="22" name="object 22"/>
            <p:cNvSpPr/>
            <p:nvPr/>
          </p:nvSpPr>
          <p:spPr>
            <a:xfrm>
              <a:off x="3179831" y="2032524"/>
              <a:ext cx="1040130" cy="613410"/>
            </a:xfrm>
            <a:custGeom>
              <a:avLst/>
              <a:gdLst/>
              <a:ahLst/>
              <a:cxnLst/>
              <a:rect l="l" t="t" r="r" b="b"/>
              <a:pathLst>
                <a:path w="1040129" h="613410">
                  <a:moveTo>
                    <a:pt x="1040091" y="612825"/>
                  </a:moveTo>
                  <a:lnTo>
                    <a:pt x="0" y="477062"/>
                  </a:lnTo>
                  <a:lnTo>
                    <a:pt x="0" y="0"/>
                  </a:lnTo>
                  <a:lnTo>
                    <a:pt x="1040091" y="94284"/>
                  </a:lnTo>
                  <a:lnTo>
                    <a:pt x="1040091" y="612825"/>
                  </a:lnTo>
                  <a:close/>
                </a:path>
              </a:pathLst>
            </a:custGeom>
            <a:ln w="10375">
              <a:solidFill>
                <a:srgbClr val="231F20"/>
              </a:solidFill>
            </a:ln>
          </p:spPr>
          <p:txBody>
            <a:bodyPr wrap="square" lIns="0" tIns="0" rIns="0" bIns="0" rtlCol="0"/>
            <a:lstStyle/>
            <a:p>
              <a:endParaRPr dirty="0"/>
            </a:p>
          </p:txBody>
        </p:sp>
        <p:sp>
          <p:nvSpPr>
            <p:cNvPr id="23" name="object 23"/>
            <p:cNvSpPr/>
            <p:nvPr/>
          </p:nvSpPr>
          <p:spPr>
            <a:xfrm>
              <a:off x="3179826" y="1991232"/>
              <a:ext cx="1510030" cy="654685"/>
            </a:xfrm>
            <a:custGeom>
              <a:avLst/>
              <a:gdLst/>
              <a:ahLst/>
              <a:cxnLst/>
              <a:rect l="l" t="t" r="r" b="b"/>
              <a:pathLst>
                <a:path w="1510029" h="654685">
                  <a:moveTo>
                    <a:pt x="1509547" y="91287"/>
                  </a:moveTo>
                  <a:lnTo>
                    <a:pt x="437794" y="0"/>
                  </a:lnTo>
                  <a:lnTo>
                    <a:pt x="0" y="41300"/>
                  </a:lnTo>
                  <a:lnTo>
                    <a:pt x="1040091" y="135585"/>
                  </a:lnTo>
                  <a:lnTo>
                    <a:pt x="1040091" y="654126"/>
                  </a:lnTo>
                  <a:lnTo>
                    <a:pt x="1509547" y="609828"/>
                  </a:lnTo>
                  <a:lnTo>
                    <a:pt x="1509547" y="91300"/>
                  </a:lnTo>
                  <a:close/>
                </a:path>
              </a:pathLst>
            </a:custGeom>
            <a:solidFill>
              <a:srgbClr val="FFFFFF"/>
            </a:solidFill>
          </p:spPr>
          <p:txBody>
            <a:bodyPr wrap="square" lIns="0" tIns="0" rIns="0" bIns="0" rtlCol="0"/>
            <a:lstStyle/>
            <a:p>
              <a:endParaRPr dirty="0"/>
            </a:p>
          </p:txBody>
        </p:sp>
        <p:sp>
          <p:nvSpPr>
            <p:cNvPr id="24" name="object 24"/>
            <p:cNvSpPr/>
            <p:nvPr/>
          </p:nvSpPr>
          <p:spPr>
            <a:xfrm>
              <a:off x="4219920" y="2082515"/>
              <a:ext cx="469900" cy="563245"/>
            </a:xfrm>
            <a:custGeom>
              <a:avLst/>
              <a:gdLst/>
              <a:ahLst/>
              <a:cxnLst/>
              <a:rect l="l" t="t" r="r" b="b"/>
              <a:pathLst>
                <a:path w="469900" h="563244">
                  <a:moveTo>
                    <a:pt x="469455" y="518540"/>
                  </a:moveTo>
                  <a:lnTo>
                    <a:pt x="469455" y="0"/>
                  </a:lnTo>
                  <a:lnTo>
                    <a:pt x="0" y="44297"/>
                  </a:lnTo>
                  <a:lnTo>
                    <a:pt x="0" y="562838"/>
                  </a:lnTo>
                  <a:lnTo>
                    <a:pt x="469455" y="518540"/>
                  </a:lnTo>
                  <a:close/>
                </a:path>
              </a:pathLst>
            </a:custGeom>
            <a:ln w="10375">
              <a:solidFill>
                <a:srgbClr val="231F20"/>
              </a:solidFill>
            </a:ln>
          </p:spPr>
          <p:txBody>
            <a:bodyPr wrap="square" lIns="0" tIns="0" rIns="0" bIns="0" rtlCol="0"/>
            <a:lstStyle/>
            <a:p>
              <a:endParaRPr dirty="0"/>
            </a:p>
          </p:txBody>
        </p:sp>
        <p:sp>
          <p:nvSpPr>
            <p:cNvPr id="25" name="object 25"/>
            <p:cNvSpPr/>
            <p:nvPr/>
          </p:nvSpPr>
          <p:spPr>
            <a:xfrm>
              <a:off x="4306869" y="2163518"/>
              <a:ext cx="325120" cy="144780"/>
            </a:xfrm>
            <a:custGeom>
              <a:avLst/>
              <a:gdLst/>
              <a:ahLst/>
              <a:cxnLst/>
              <a:rect l="l" t="t" r="r" b="b"/>
              <a:pathLst>
                <a:path w="325120" h="144780">
                  <a:moveTo>
                    <a:pt x="324650" y="63817"/>
                  </a:moveTo>
                  <a:lnTo>
                    <a:pt x="318494" y="37063"/>
                  </a:lnTo>
                  <a:lnTo>
                    <a:pt x="300964" y="15863"/>
                  </a:lnTo>
                  <a:lnTo>
                    <a:pt x="275176" y="2686"/>
                  </a:lnTo>
                  <a:lnTo>
                    <a:pt x="244246" y="0"/>
                  </a:lnTo>
                  <a:lnTo>
                    <a:pt x="199040" y="4715"/>
                  </a:lnTo>
                  <a:lnTo>
                    <a:pt x="153835" y="9431"/>
                  </a:lnTo>
                  <a:lnTo>
                    <a:pt x="108629" y="14149"/>
                  </a:lnTo>
                  <a:lnTo>
                    <a:pt x="63423" y="18872"/>
                  </a:lnTo>
                  <a:lnTo>
                    <a:pt x="18553" y="39231"/>
                  </a:lnTo>
                  <a:lnTo>
                    <a:pt x="0" y="80479"/>
                  </a:lnTo>
                  <a:lnTo>
                    <a:pt x="6153" y="107228"/>
                  </a:lnTo>
                  <a:lnTo>
                    <a:pt x="23680" y="128427"/>
                  </a:lnTo>
                  <a:lnTo>
                    <a:pt x="49468" y="141603"/>
                  </a:lnTo>
                  <a:lnTo>
                    <a:pt x="80403" y="144284"/>
                  </a:lnTo>
                  <a:lnTo>
                    <a:pt x="261226" y="125425"/>
                  </a:lnTo>
                  <a:lnTo>
                    <a:pt x="286107" y="118668"/>
                  </a:lnTo>
                  <a:lnTo>
                    <a:pt x="306087" y="105065"/>
                  </a:lnTo>
                  <a:lnTo>
                    <a:pt x="319492" y="86239"/>
                  </a:lnTo>
                  <a:lnTo>
                    <a:pt x="324650" y="63817"/>
                  </a:lnTo>
                  <a:close/>
                </a:path>
              </a:pathLst>
            </a:custGeom>
            <a:ln w="9144">
              <a:solidFill>
                <a:srgbClr val="4A92C5"/>
              </a:solidFill>
            </a:ln>
          </p:spPr>
          <p:txBody>
            <a:bodyPr wrap="square" lIns="0" tIns="0" rIns="0" bIns="0" rtlCol="0"/>
            <a:lstStyle/>
            <a:p>
              <a:endParaRPr dirty="0"/>
            </a:p>
          </p:txBody>
        </p:sp>
        <p:sp>
          <p:nvSpPr>
            <p:cNvPr id="26" name="object 26"/>
            <p:cNvSpPr/>
            <p:nvPr/>
          </p:nvSpPr>
          <p:spPr>
            <a:xfrm>
              <a:off x="3606633" y="2419267"/>
              <a:ext cx="294005" cy="129539"/>
            </a:xfrm>
            <a:custGeom>
              <a:avLst/>
              <a:gdLst/>
              <a:ahLst/>
              <a:cxnLst/>
              <a:rect l="l" t="t" r="r" b="b"/>
              <a:pathLst>
                <a:path w="294004" h="129539">
                  <a:moveTo>
                    <a:pt x="233603" y="129425"/>
                  </a:moveTo>
                  <a:lnTo>
                    <a:pt x="47155" y="106654"/>
                  </a:lnTo>
                  <a:lnTo>
                    <a:pt x="3583" y="72689"/>
                  </a:lnTo>
                  <a:lnTo>
                    <a:pt x="0" y="53390"/>
                  </a:lnTo>
                  <a:lnTo>
                    <a:pt x="4784" y="31193"/>
                  </a:lnTo>
                  <a:lnTo>
                    <a:pt x="17679" y="13579"/>
                  </a:lnTo>
                  <a:lnTo>
                    <a:pt x="36502" y="2523"/>
                  </a:lnTo>
                  <a:lnTo>
                    <a:pt x="59067" y="0"/>
                  </a:lnTo>
                  <a:lnTo>
                    <a:pt x="245503" y="18821"/>
                  </a:lnTo>
                  <a:lnTo>
                    <a:pt x="264606" y="24458"/>
                  </a:lnTo>
                  <a:lnTo>
                    <a:pt x="279911" y="36225"/>
                  </a:lnTo>
                  <a:lnTo>
                    <a:pt x="290077" y="52638"/>
                  </a:lnTo>
                  <a:lnTo>
                    <a:pt x="293763" y="72212"/>
                  </a:lnTo>
                  <a:lnTo>
                    <a:pt x="293763" y="76161"/>
                  </a:lnTo>
                  <a:lnTo>
                    <a:pt x="288862" y="98627"/>
                  </a:lnTo>
                  <a:lnTo>
                    <a:pt x="275680" y="116343"/>
                  </a:lnTo>
                  <a:lnTo>
                    <a:pt x="256500" y="127284"/>
                  </a:lnTo>
                  <a:lnTo>
                    <a:pt x="233603" y="129425"/>
                  </a:lnTo>
                  <a:close/>
                </a:path>
              </a:pathLst>
            </a:custGeom>
            <a:ln w="9144">
              <a:solidFill>
                <a:srgbClr val="4A92C5"/>
              </a:solidFill>
            </a:ln>
          </p:spPr>
          <p:txBody>
            <a:bodyPr wrap="square" lIns="0" tIns="0" rIns="0" bIns="0" rtlCol="0"/>
            <a:lstStyle/>
            <a:p>
              <a:endParaRPr dirty="0"/>
            </a:p>
          </p:txBody>
        </p:sp>
        <p:sp>
          <p:nvSpPr>
            <p:cNvPr id="27" name="object 27"/>
            <p:cNvSpPr/>
            <p:nvPr/>
          </p:nvSpPr>
          <p:spPr>
            <a:xfrm>
              <a:off x="3212114" y="2176485"/>
              <a:ext cx="294005" cy="129539"/>
            </a:xfrm>
            <a:custGeom>
              <a:avLst/>
              <a:gdLst/>
              <a:ahLst/>
              <a:cxnLst/>
              <a:rect l="l" t="t" r="r" b="b"/>
              <a:pathLst>
                <a:path w="294004" h="129539">
                  <a:moveTo>
                    <a:pt x="59055" y="0"/>
                  </a:moveTo>
                  <a:lnTo>
                    <a:pt x="36497" y="2523"/>
                  </a:lnTo>
                  <a:lnTo>
                    <a:pt x="17678" y="13579"/>
                  </a:lnTo>
                  <a:lnTo>
                    <a:pt x="4783" y="31193"/>
                  </a:lnTo>
                  <a:lnTo>
                    <a:pt x="0" y="53390"/>
                  </a:lnTo>
                  <a:lnTo>
                    <a:pt x="3583" y="72689"/>
                  </a:lnTo>
                  <a:lnTo>
                    <a:pt x="13485" y="88957"/>
                  </a:lnTo>
                  <a:lnTo>
                    <a:pt x="28433" y="100757"/>
                  </a:lnTo>
                  <a:lnTo>
                    <a:pt x="47155" y="106654"/>
                  </a:lnTo>
                  <a:lnTo>
                    <a:pt x="233603" y="129425"/>
                  </a:lnTo>
                  <a:lnTo>
                    <a:pt x="256494" y="127284"/>
                  </a:lnTo>
                  <a:lnTo>
                    <a:pt x="275675" y="116343"/>
                  </a:lnTo>
                  <a:lnTo>
                    <a:pt x="288860" y="98627"/>
                  </a:lnTo>
                  <a:lnTo>
                    <a:pt x="293763" y="76161"/>
                  </a:lnTo>
                  <a:lnTo>
                    <a:pt x="293763" y="72212"/>
                  </a:lnTo>
                  <a:lnTo>
                    <a:pt x="279911" y="36225"/>
                  </a:lnTo>
                  <a:lnTo>
                    <a:pt x="245503" y="18821"/>
                  </a:lnTo>
                  <a:lnTo>
                    <a:pt x="59055" y="0"/>
                  </a:lnTo>
                  <a:close/>
                </a:path>
              </a:pathLst>
            </a:custGeom>
            <a:solidFill>
              <a:srgbClr val="4A92C5"/>
            </a:solidFill>
          </p:spPr>
          <p:txBody>
            <a:bodyPr wrap="square" lIns="0" tIns="0" rIns="0" bIns="0" rtlCol="0"/>
            <a:lstStyle/>
            <a:p>
              <a:endParaRPr dirty="0"/>
            </a:p>
          </p:txBody>
        </p:sp>
        <p:sp>
          <p:nvSpPr>
            <p:cNvPr id="28" name="object 28"/>
            <p:cNvSpPr/>
            <p:nvPr/>
          </p:nvSpPr>
          <p:spPr>
            <a:xfrm>
              <a:off x="3225281" y="2088530"/>
              <a:ext cx="208915" cy="80645"/>
            </a:xfrm>
            <a:custGeom>
              <a:avLst/>
              <a:gdLst/>
              <a:ahLst/>
              <a:cxnLst/>
              <a:rect l="l" t="t" r="r" b="b"/>
              <a:pathLst>
                <a:path w="208914" h="80644">
                  <a:moveTo>
                    <a:pt x="0" y="0"/>
                  </a:moveTo>
                  <a:lnTo>
                    <a:pt x="0" y="57556"/>
                  </a:lnTo>
                  <a:lnTo>
                    <a:pt x="208914" y="80378"/>
                  </a:lnTo>
                  <a:lnTo>
                    <a:pt x="208914" y="22834"/>
                  </a:lnTo>
                  <a:lnTo>
                    <a:pt x="0" y="0"/>
                  </a:lnTo>
                  <a:close/>
                </a:path>
              </a:pathLst>
            </a:custGeom>
            <a:solidFill>
              <a:srgbClr val="AFB1B4"/>
            </a:solidFill>
          </p:spPr>
          <p:txBody>
            <a:bodyPr wrap="square" lIns="0" tIns="0" rIns="0" bIns="0" rtlCol="0"/>
            <a:lstStyle/>
            <a:p>
              <a:endParaRPr dirty="0"/>
            </a:p>
          </p:txBody>
        </p:sp>
        <p:sp>
          <p:nvSpPr>
            <p:cNvPr id="29" name="object 29"/>
            <p:cNvSpPr/>
            <p:nvPr/>
          </p:nvSpPr>
          <p:spPr>
            <a:xfrm>
              <a:off x="3219748" y="2306617"/>
              <a:ext cx="288925" cy="202565"/>
            </a:xfrm>
            <a:custGeom>
              <a:avLst/>
              <a:gdLst/>
              <a:ahLst/>
              <a:cxnLst/>
              <a:rect l="l" t="t" r="r" b="b"/>
              <a:pathLst>
                <a:path w="288925" h="202564">
                  <a:moveTo>
                    <a:pt x="288899" y="202184"/>
                  </a:moveTo>
                  <a:lnTo>
                    <a:pt x="0" y="161251"/>
                  </a:lnTo>
                  <a:lnTo>
                    <a:pt x="0" y="0"/>
                  </a:lnTo>
                  <a:lnTo>
                    <a:pt x="288899" y="32626"/>
                  </a:lnTo>
                  <a:lnTo>
                    <a:pt x="288899" y="202184"/>
                  </a:lnTo>
                  <a:close/>
                </a:path>
              </a:pathLst>
            </a:custGeom>
            <a:ln w="7315">
              <a:solidFill>
                <a:srgbClr val="414042"/>
              </a:solidFill>
            </a:ln>
          </p:spPr>
          <p:txBody>
            <a:bodyPr wrap="square" lIns="0" tIns="0" rIns="0" bIns="0" rtlCol="0"/>
            <a:lstStyle/>
            <a:p>
              <a:endParaRPr dirty="0"/>
            </a:p>
          </p:txBody>
        </p:sp>
        <p:sp>
          <p:nvSpPr>
            <p:cNvPr id="30" name="object 30"/>
            <p:cNvSpPr/>
            <p:nvPr/>
          </p:nvSpPr>
          <p:spPr>
            <a:xfrm>
              <a:off x="3219438" y="2364549"/>
              <a:ext cx="288925" cy="33020"/>
            </a:xfrm>
            <a:custGeom>
              <a:avLst/>
              <a:gdLst/>
              <a:ahLst/>
              <a:cxnLst/>
              <a:rect l="l" t="t" r="r" b="b"/>
              <a:pathLst>
                <a:path w="288925" h="33019">
                  <a:moveTo>
                    <a:pt x="0" y="0"/>
                  </a:moveTo>
                  <a:lnTo>
                    <a:pt x="288912" y="32638"/>
                  </a:lnTo>
                </a:path>
              </a:pathLst>
            </a:custGeom>
            <a:ln w="7315">
              <a:solidFill>
                <a:srgbClr val="414042"/>
              </a:solidFill>
            </a:ln>
          </p:spPr>
          <p:txBody>
            <a:bodyPr wrap="square" lIns="0" tIns="0" rIns="0" bIns="0" rtlCol="0"/>
            <a:lstStyle/>
            <a:p>
              <a:endParaRPr dirty="0"/>
            </a:p>
          </p:txBody>
        </p:sp>
        <p:sp>
          <p:nvSpPr>
            <p:cNvPr id="31" name="object 31"/>
            <p:cNvSpPr/>
            <p:nvPr/>
          </p:nvSpPr>
          <p:spPr>
            <a:xfrm>
              <a:off x="3220095" y="2413817"/>
              <a:ext cx="288925" cy="39370"/>
            </a:xfrm>
            <a:custGeom>
              <a:avLst/>
              <a:gdLst/>
              <a:ahLst/>
              <a:cxnLst/>
              <a:rect l="l" t="t" r="r" b="b"/>
              <a:pathLst>
                <a:path w="288925" h="39369">
                  <a:moveTo>
                    <a:pt x="0" y="0"/>
                  </a:moveTo>
                  <a:lnTo>
                    <a:pt x="288912" y="38862"/>
                  </a:lnTo>
                </a:path>
              </a:pathLst>
            </a:custGeom>
            <a:ln w="7315">
              <a:solidFill>
                <a:srgbClr val="414042"/>
              </a:solidFill>
            </a:ln>
          </p:spPr>
          <p:txBody>
            <a:bodyPr wrap="square" lIns="0" tIns="0" rIns="0" bIns="0" rtlCol="0"/>
            <a:lstStyle/>
            <a:p>
              <a:endParaRPr dirty="0"/>
            </a:p>
          </p:txBody>
        </p:sp>
        <p:sp>
          <p:nvSpPr>
            <p:cNvPr id="32" name="object 32"/>
            <p:cNvSpPr/>
            <p:nvPr/>
          </p:nvSpPr>
          <p:spPr>
            <a:xfrm>
              <a:off x="3306738" y="2316948"/>
              <a:ext cx="0" cy="164465"/>
            </a:xfrm>
            <a:custGeom>
              <a:avLst/>
              <a:gdLst/>
              <a:ahLst/>
              <a:cxnLst/>
              <a:rect l="l" t="t" r="r" b="b"/>
              <a:pathLst>
                <a:path h="164464">
                  <a:moveTo>
                    <a:pt x="0" y="0"/>
                  </a:moveTo>
                  <a:lnTo>
                    <a:pt x="0" y="163931"/>
                  </a:lnTo>
                </a:path>
              </a:pathLst>
            </a:custGeom>
            <a:ln w="7315">
              <a:solidFill>
                <a:srgbClr val="414042"/>
              </a:solidFill>
            </a:ln>
          </p:spPr>
          <p:txBody>
            <a:bodyPr wrap="square" lIns="0" tIns="0" rIns="0" bIns="0" rtlCol="0"/>
            <a:lstStyle/>
            <a:p>
              <a:endParaRPr dirty="0"/>
            </a:p>
          </p:txBody>
        </p:sp>
        <p:sp>
          <p:nvSpPr>
            <p:cNvPr id="33" name="object 33"/>
            <p:cNvSpPr/>
            <p:nvPr/>
          </p:nvSpPr>
          <p:spPr>
            <a:xfrm>
              <a:off x="3414375" y="2013466"/>
              <a:ext cx="1040130" cy="89535"/>
            </a:xfrm>
            <a:custGeom>
              <a:avLst/>
              <a:gdLst/>
              <a:ahLst/>
              <a:cxnLst/>
              <a:rect l="l" t="t" r="r" b="b"/>
              <a:pathLst>
                <a:path w="1040129" h="89535">
                  <a:moveTo>
                    <a:pt x="437807" y="0"/>
                  </a:moveTo>
                  <a:lnTo>
                    <a:pt x="0" y="41300"/>
                  </a:lnTo>
                  <a:lnTo>
                    <a:pt x="570522" y="89039"/>
                  </a:lnTo>
                  <a:lnTo>
                    <a:pt x="1039990" y="44754"/>
                  </a:lnTo>
                  <a:lnTo>
                    <a:pt x="437807" y="0"/>
                  </a:lnTo>
                  <a:close/>
                </a:path>
              </a:pathLst>
            </a:custGeom>
            <a:solidFill>
              <a:srgbClr val="4A92C5"/>
            </a:solidFill>
          </p:spPr>
          <p:txBody>
            <a:bodyPr wrap="square" lIns="0" tIns="0" rIns="0" bIns="0" rtlCol="0"/>
            <a:lstStyle/>
            <a:p>
              <a:endParaRPr dirty="0"/>
            </a:p>
          </p:txBody>
        </p:sp>
        <p:sp>
          <p:nvSpPr>
            <p:cNvPr id="34" name="object 34"/>
            <p:cNvSpPr/>
            <p:nvPr/>
          </p:nvSpPr>
          <p:spPr>
            <a:xfrm>
              <a:off x="3179831" y="1991224"/>
              <a:ext cx="1510030" cy="135890"/>
            </a:xfrm>
            <a:custGeom>
              <a:avLst/>
              <a:gdLst/>
              <a:ahLst/>
              <a:cxnLst/>
              <a:rect l="l" t="t" r="r" b="b"/>
              <a:pathLst>
                <a:path w="1510029" h="135889">
                  <a:moveTo>
                    <a:pt x="1040091" y="135585"/>
                  </a:moveTo>
                  <a:lnTo>
                    <a:pt x="0" y="41300"/>
                  </a:lnTo>
                  <a:lnTo>
                    <a:pt x="437794" y="0"/>
                  </a:lnTo>
                  <a:lnTo>
                    <a:pt x="1509547" y="91300"/>
                  </a:lnTo>
                  <a:lnTo>
                    <a:pt x="1040091" y="135585"/>
                  </a:lnTo>
                  <a:close/>
                </a:path>
              </a:pathLst>
            </a:custGeom>
            <a:ln w="10375">
              <a:solidFill>
                <a:srgbClr val="231F20"/>
              </a:solidFill>
            </a:ln>
          </p:spPr>
          <p:txBody>
            <a:bodyPr wrap="square" lIns="0" tIns="0" rIns="0" bIns="0" rtlCol="0"/>
            <a:lstStyle/>
            <a:p>
              <a:endParaRPr dirty="0"/>
            </a:p>
          </p:txBody>
        </p:sp>
        <p:sp>
          <p:nvSpPr>
            <p:cNvPr id="35" name="object 35"/>
            <p:cNvSpPr/>
            <p:nvPr/>
          </p:nvSpPr>
          <p:spPr>
            <a:xfrm>
              <a:off x="4356409" y="2326045"/>
              <a:ext cx="250825" cy="28575"/>
            </a:xfrm>
            <a:custGeom>
              <a:avLst/>
              <a:gdLst/>
              <a:ahLst/>
              <a:cxnLst/>
              <a:rect l="l" t="t" r="r" b="b"/>
              <a:pathLst>
                <a:path w="250825" h="28575">
                  <a:moveTo>
                    <a:pt x="250418" y="0"/>
                  </a:moveTo>
                  <a:lnTo>
                    <a:pt x="0" y="28333"/>
                  </a:lnTo>
                </a:path>
              </a:pathLst>
            </a:custGeom>
            <a:solidFill>
              <a:srgbClr val="FFFFFF"/>
            </a:solidFill>
          </p:spPr>
          <p:txBody>
            <a:bodyPr wrap="square" lIns="0" tIns="0" rIns="0" bIns="0" rtlCol="0"/>
            <a:lstStyle/>
            <a:p>
              <a:endParaRPr dirty="0"/>
            </a:p>
          </p:txBody>
        </p:sp>
        <p:sp>
          <p:nvSpPr>
            <p:cNvPr id="36" name="object 36"/>
            <p:cNvSpPr/>
            <p:nvPr/>
          </p:nvSpPr>
          <p:spPr>
            <a:xfrm>
              <a:off x="4356409" y="2326045"/>
              <a:ext cx="250825" cy="28575"/>
            </a:xfrm>
            <a:custGeom>
              <a:avLst/>
              <a:gdLst/>
              <a:ahLst/>
              <a:cxnLst/>
              <a:rect l="l" t="t" r="r" b="b"/>
              <a:pathLst>
                <a:path w="250825" h="28575">
                  <a:moveTo>
                    <a:pt x="0" y="28333"/>
                  </a:moveTo>
                  <a:lnTo>
                    <a:pt x="250418" y="0"/>
                  </a:lnTo>
                </a:path>
              </a:pathLst>
            </a:custGeom>
            <a:ln w="10375">
              <a:solidFill>
                <a:srgbClr val="414042"/>
              </a:solidFill>
            </a:ln>
          </p:spPr>
          <p:txBody>
            <a:bodyPr wrap="square" lIns="0" tIns="0" rIns="0" bIns="0" rtlCol="0"/>
            <a:lstStyle/>
            <a:p>
              <a:endParaRPr dirty="0"/>
            </a:p>
          </p:txBody>
        </p:sp>
        <p:sp>
          <p:nvSpPr>
            <p:cNvPr id="37" name="object 37"/>
            <p:cNvSpPr/>
            <p:nvPr/>
          </p:nvSpPr>
          <p:spPr>
            <a:xfrm>
              <a:off x="3931344" y="2374098"/>
              <a:ext cx="238760" cy="24130"/>
            </a:xfrm>
            <a:custGeom>
              <a:avLst/>
              <a:gdLst/>
              <a:ahLst/>
              <a:cxnLst/>
              <a:rect l="l" t="t" r="r" b="b"/>
              <a:pathLst>
                <a:path w="238760" h="24130">
                  <a:moveTo>
                    <a:pt x="0" y="0"/>
                  </a:moveTo>
                  <a:lnTo>
                    <a:pt x="238467" y="24028"/>
                  </a:lnTo>
                </a:path>
              </a:pathLst>
            </a:custGeom>
            <a:solidFill>
              <a:srgbClr val="FFFFFF"/>
            </a:solidFill>
          </p:spPr>
          <p:txBody>
            <a:bodyPr wrap="square" lIns="0" tIns="0" rIns="0" bIns="0" rtlCol="0"/>
            <a:lstStyle/>
            <a:p>
              <a:endParaRPr dirty="0"/>
            </a:p>
          </p:txBody>
        </p:sp>
        <p:sp>
          <p:nvSpPr>
            <p:cNvPr id="38" name="object 38"/>
            <p:cNvSpPr/>
            <p:nvPr/>
          </p:nvSpPr>
          <p:spPr>
            <a:xfrm>
              <a:off x="3931344" y="2374098"/>
              <a:ext cx="238760" cy="24130"/>
            </a:xfrm>
            <a:custGeom>
              <a:avLst/>
              <a:gdLst/>
              <a:ahLst/>
              <a:cxnLst/>
              <a:rect l="l" t="t" r="r" b="b"/>
              <a:pathLst>
                <a:path w="238760" h="24130">
                  <a:moveTo>
                    <a:pt x="-5187" y="12014"/>
                  </a:moveTo>
                  <a:lnTo>
                    <a:pt x="243655" y="12014"/>
                  </a:lnTo>
                </a:path>
              </a:pathLst>
            </a:custGeom>
            <a:ln w="34404">
              <a:solidFill>
                <a:srgbClr val="414042"/>
              </a:solidFill>
            </a:ln>
          </p:spPr>
          <p:txBody>
            <a:bodyPr wrap="square" lIns="0" tIns="0" rIns="0" bIns="0" rtlCol="0"/>
            <a:lstStyle/>
            <a:p>
              <a:endParaRPr dirty="0"/>
            </a:p>
          </p:txBody>
        </p:sp>
        <p:sp>
          <p:nvSpPr>
            <p:cNvPr id="39" name="object 39"/>
            <p:cNvSpPr/>
            <p:nvPr/>
          </p:nvSpPr>
          <p:spPr>
            <a:xfrm>
              <a:off x="3879848" y="2186214"/>
              <a:ext cx="294005" cy="184785"/>
            </a:xfrm>
            <a:custGeom>
              <a:avLst/>
              <a:gdLst/>
              <a:ahLst/>
              <a:cxnLst/>
              <a:rect l="l" t="t" r="r" b="b"/>
              <a:pathLst>
                <a:path w="294004" h="184785">
                  <a:moveTo>
                    <a:pt x="0" y="0"/>
                  </a:moveTo>
                  <a:lnTo>
                    <a:pt x="0" y="154571"/>
                  </a:lnTo>
                  <a:lnTo>
                    <a:pt x="293763" y="184226"/>
                  </a:lnTo>
                  <a:lnTo>
                    <a:pt x="293763" y="29667"/>
                  </a:lnTo>
                  <a:lnTo>
                    <a:pt x="0" y="0"/>
                  </a:lnTo>
                  <a:close/>
                </a:path>
              </a:pathLst>
            </a:custGeom>
            <a:solidFill>
              <a:srgbClr val="414042"/>
            </a:solidFill>
          </p:spPr>
          <p:txBody>
            <a:bodyPr wrap="square" lIns="0" tIns="0" rIns="0" bIns="0" rtlCol="0"/>
            <a:lstStyle/>
            <a:p>
              <a:endParaRPr dirty="0"/>
            </a:p>
          </p:txBody>
        </p:sp>
        <p:pic>
          <p:nvPicPr>
            <p:cNvPr id="40" name="object 40"/>
            <p:cNvPicPr/>
            <p:nvPr/>
          </p:nvPicPr>
          <p:blipFill>
            <a:blip r:embed="rId9" cstate="print"/>
            <a:stretch>
              <a:fillRect/>
            </a:stretch>
          </p:blipFill>
          <p:spPr>
            <a:xfrm>
              <a:off x="3938175" y="2478928"/>
              <a:ext cx="235013" cy="103543"/>
            </a:xfrm>
            <a:prstGeom prst="rect">
              <a:avLst/>
            </a:prstGeom>
          </p:spPr>
        </p:pic>
        <p:sp>
          <p:nvSpPr>
            <p:cNvPr id="41" name="object 41"/>
            <p:cNvSpPr/>
            <p:nvPr/>
          </p:nvSpPr>
          <p:spPr>
            <a:xfrm>
              <a:off x="3635957" y="2159327"/>
              <a:ext cx="220979" cy="177165"/>
            </a:xfrm>
            <a:custGeom>
              <a:avLst/>
              <a:gdLst/>
              <a:ahLst/>
              <a:cxnLst/>
              <a:rect l="l" t="t" r="r" b="b"/>
              <a:pathLst>
                <a:path w="220979" h="177164">
                  <a:moveTo>
                    <a:pt x="0" y="0"/>
                  </a:moveTo>
                  <a:lnTo>
                    <a:pt x="0" y="154559"/>
                  </a:lnTo>
                  <a:lnTo>
                    <a:pt x="220599" y="176834"/>
                  </a:lnTo>
                  <a:lnTo>
                    <a:pt x="220599" y="22275"/>
                  </a:lnTo>
                  <a:lnTo>
                    <a:pt x="0" y="0"/>
                  </a:lnTo>
                  <a:close/>
                </a:path>
              </a:pathLst>
            </a:custGeom>
            <a:solidFill>
              <a:srgbClr val="414042"/>
            </a:solidFill>
          </p:spPr>
          <p:txBody>
            <a:bodyPr wrap="square" lIns="0" tIns="0" rIns="0" bIns="0" rtlCol="0"/>
            <a:lstStyle/>
            <a:p>
              <a:endParaRPr dirty="0"/>
            </a:p>
          </p:txBody>
        </p:sp>
        <p:sp>
          <p:nvSpPr>
            <p:cNvPr id="42" name="object 42"/>
            <p:cNvSpPr/>
            <p:nvPr/>
          </p:nvSpPr>
          <p:spPr>
            <a:xfrm>
              <a:off x="4335326" y="2441807"/>
              <a:ext cx="290195" cy="47625"/>
            </a:xfrm>
            <a:custGeom>
              <a:avLst/>
              <a:gdLst/>
              <a:ahLst/>
              <a:cxnLst/>
              <a:rect l="l" t="t" r="r" b="b"/>
              <a:pathLst>
                <a:path w="290195" h="47625">
                  <a:moveTo>
                    <a:pt x="270154" y="0"/>
                  </a:moveTo>
                  <a:lnTo>
                    <a:pt x="289877" y="8204"/>
                  </a:lnTo>
                  <a:lnTo>
                    <a:pt x="0" y="24447"/>
                  </a:lnTo>
                  <a:lnTo>
                    <a:pt x="18262" y="16192"/>
                  </a:lnTo>
                  <a:lnTo>
                    <a:pt x="36337" y="25972"/>
                  </a:lnTo>
                  <a:lnTo>
                    <a:pt x="64993" y="37418"/>
                  </a:lnTo>
                  <a:lnTo>
                    <a:pt x="102910" y="46090"/>
                  </a:lnTo>
                  <a:lnTo>
                    <a:pt x="148767" y="47548"/>
                  </a:lnTo>
                  <a:lnTo>
                    <a:pt x="192357" y="39863"/>
                  </a:lnTo>
                  <a:lnTo>
                    <a:pt x="227544" y="26579"/>
                  </a:lnTo>
                  <a:lnTo>
                    <a:pt x="253689" y="11892"/>
                  </a:lnTo>
                  <a:lnTo>
                    <a:pt x="270154" y="0"/>
                  </a:lnTo>
                  <a:close/>
                </a:path>
              </a:pathLst>
            </a:custGeom>
            <a:solidFill>
              <a:srgbClr val="FFFFFF"/>
            </a:solidFill>
          </p:spPr>
          <p:txBody>
            <a:bodyPr wrap="square" lIns="0" tIns="0" rIns="0" bIns="0" rtlCol="0"/>
            <a:lstStyle/>
            <a:p>
              <a:endParaRPr dirty="0"/>
            </a:p>
          </p:txBody>
        </p:sp>
        <p:sp>
          <p:nvSpPr>
            <p:cNvPr id="43" name="object 43"/>
            <p:cNvSpPr/>
            <p:nvPr/>
          </p:nvSpPr>
          <p:spPr>
            <a:xfrm>
              <a:off x="4335326" y="2441807"/>
              <a:ext cx="290195" cy="47625"/>
            </a:xfrm>
            <a:custGeom>
              <a:avLst/>
              <a:gdLst/>
              <a:ahLst/>
              <a:cxnLst/>
              <a:rect l="l" t="t" r="r" b="b"/>
              <a:pathLst>
                <a:path w="290195" h="47625">
                  <a:moveTo>
                    <a:pt x="0" y="24447"/>
                  </a:moveTo>
                  <a:lnTo>
                    <a:pt x="6629" y="21450"/>
                  </a:lnTo>
                  <a:lnTo>
                    <a:pt x="14109" y="18072"/>
                  </a:lnTo>
                  <a:lnTo>
                    <a:pt x="18262" y="16192"/>
                  </a:lnTo>
                  <a:lnTo>
                    <a:pt x="36337" y="25972"/>
                  </a:lnTo>
                  <a:lnTo>
                    <a:pt x="64993" y="37418"/>
                  </a:lnTo>
                  <a:lnTo>
                    <a:pt x="102910" y="46090"/>
                  </a:lnTo>
                  <a:lnTo>
                    <a:pt x="148767" y="47548"/>
                  </a:lnTo>
                  <a:lnTo>
                    <a:pt x="192357" y="39863"/>
                  </a:lnTo>
                  <a:lnTo>
                    <a:pt x="227544" y="26579"/>
                  </a:lnTo>
                  <a:lnTo>
                    <a:pt x="253689" y="11892"/>
                  </a:lnTo>
                  <a:lnTo>
                    <a:pt x="270154" y="0"/>
                  </a:lnTo>
                  <a:lnTo>
                    <a:pt x="281012" y="4521"/>
                  </a:lnTo>
                  <a:lnTo>
                    <a:pt x="281965" y="4914"/>
                  </a:lnTo>
                  <a:lnTo>
                    <a:pt x="289877" y="8204"/>
                  </a:lnTo>
                </a:path>
              </a:pathLst>
            </a:custGeom>
            <a:ln w="10375">
              <a:solidFill>
                <a:srgbClr val="231F20"/>
              </a:solidFill>
            </a:ln>
          </p:spPr>
          <p:txBody>
            <a:bodyPr wrap="square" lIns="0" tIns="0" rIns="0" bIns="0" rtlCol="0"/>
            <a:lstStyle/>
            <a:p>
              <a:endParaRPr dirty="0"/>
            </a:p>
          </p:txBody>
        </p:sp>
        <p:sp>
          <p:nvSpPr>
            <p:cNvPr id="44" name="object 44"/>
            <p:cNvSpPr/>
            <p:nvPr/>
          </p:nvSpPr>
          <p:spPr>
            <a:xfrm>
              <a:off x="4353595" y="2412554"/>
              <a:ext cx="252095" cy="45720"/>
            </a:xfrm>
            <a:custGeom>
              <a:avLst/>
              <a:gdLst/>
              <a:ahLst/>
              <a:cxnLst/>
              <a:rect l="l" t="t" r="r" b="b"/>
              <a:pathLst>
                <a:path w="252095" h="45719">
                  <a:moveTo>
                    <a:pt x="0" y="45440"/>
                  </a:moveTo>
                  <a:lnTo>
                    <a:pt x="3855" y="40121"/>
                  </a:lnTo>
                  <a:lnTo>
                    <a:pt x="7278" y="34484"/>
                  </a:lnTo>
                  <a:lnTo>
                    <a:pt x="10856" y="28636"/>
                  </a:lnTo>
                  <a:lnTo>
                    <a:pt x="54625" y="7725"/>
                  </a:lnTo>
                  <a:lnTo>
                    <a:pt x="128231" y="799"/>
                  </a:lnTo>
                  <a:lnTo>
                    <a:pt x="160869" y="0"/>
                  </a:lnTo>
                  <a:lnTo>
                    <a:pt x="189911" y="775"/>
                  </a:lnTo>
                  <a:lnTo>
                    <a:pt x="230644" y="9524"/>
                  </a:lnTo>
                  <a:lnTo>
                    <a:pt x="249159" y="25272"/>
                  </a:lnTo>
                  <a:lnTo>
                    <a:pt x="251891" y="29260"/>
                  </a:lnTo>
                </a:path>
              </a:pathLst>
            </a:custGeom>
            <a:ln w="10375">
              <a:solidFill>
                <a:srgbClr val="231F20"/>
              </a:solidFill>
            </a:ln>
          </p:spPr>
          <p:txBody>
            <a:bodyPr wrap="square" lIns="0" tIns="0" rIns="0" bIns="0" rtlCol="0"/>
            <a:lstStyle/>
            <a:p>
              <a:endParaRPr dirty="0"/>
            </a:p>
          </p:txBody>
        </p:sp>
        <p:sp>
          <p:nvSpPr>
            <p:cNvPr id="45" name="object 45"/>
            <p:cNvSpPr/>
            <p:nvPr/>
          </p:nvSpPr>
          <p:spPr>
            <a:xfrm>
              <a:off x="4298240" y="2475736"/>
              <a:ext cx="20320" cy="10160"/>
            </a:xfrm>
            <a:custGeom>
              <a:avLst/>
              <a:gdLst/>
              <a:ahLst/>
              <a:cxnLst/>
              <a:rect l="l" t="t" r="r" b="b"/>
              <a:pathLst>
                <a:path w="20320" h="10160">
                  <a:moveTo>
                    <a:pt x="19723" y="0"/>
                  </a:moveTo>
                  <a:lnTo>
                    <a:pt x="0" y="9601"/>
                  </a:lnTo>
                </a:path>
              </a:pathLst>
            </a:custGeom>
            <a:solidFill>
              <a:srgbClr val="FFFFFF"/>
            </a:solidFill>
          </p:spPr>
          <p:txBody>
            <a:bodyPr wrap="square" lIns="0" tIns="0" rIns="0" bIns="0" rtlCol="0"/>
            <a:lstStyle/>
            <a:p>
              <a:endParaRPr dirty="0"/>
            </a:p>
          </p:txBody>
        </p:sp>
        <p:sp>
          <p:nvSpPr>
            <p:cNvPr id="46" name="object 46"/>
            <p:cNvSpPr/>
            <p:nvPr/>
          </p:nvSpPr>
          <p:spPr>
            <a:xfrm>
              <a:off x="4298240" y="2475736"/>
              <a:ext cx="20320" cy="10160"/>
            </a:xfrm>
            <a:custGeom>
              <a:avLst/>
              <a:gdLst/>
              <a:ahLst/>
              <a:cxnLst/>
              <a:rect l="l" t="t" r="r" b="b"/>
              <a:pathLst>
                <a:path w="20320" h="10160">
                  <a:moveTo>
                    <a:pt x="19723" y="0"/>
                  </a:moveTo>
                  <a:lnTo>
                    <a:pt x="0" y="9601"/>
                  </a:lnTo>
                </a:path>
              </a:pathLst>
            </a:custGeom>
            <a:ln w="10375">
              <a:solidFill>
                <a:srgbClr val="231F20"/>
              </a:solidFill>
            </a:ln>
          </p:spPr>
          <p:txBody>
            <a:bodyPr wrap="square" lIns="0" tIns="0" rIns="0" bIns="0" rtlCol="0"/>
            <a:lstStyle/>
            <a:p>
              <a:endParaRPr dirty="0"/>
            </a:p>
          </p:txBody>
        </p:sp>
        <p:sp>
          <p:nvSpPr>
            <p:cNvPr id="47" name="object 47"/>
            <p:cNvSpPr/>
            <p:nvPr/>
          </p:nvSpPr>
          <p:spPr>
            <a:xfrm>
              <a:off x="4261380" y="2494055"/>
              <a:ext cx="20320" cy="10160"/>
            </a:xfrm>
            <a:custGeom>
              <a:avLst/>
              <a:gdLst/>
              <a:ahLst/>
              <a:cxnLst/>
              <a:rect l="l" t="t" r="r" b="b"/>
              <a:pathLst>
                <a:path w="20320" h="10160">
                  <a:moveTo>
                    <a:pt x="19723" y="0"/>
                  </a:moveTo>
                  <a:lnTo>
                    <a:pt x="0" y="9613"/>
                  </a:lnTo>
                </a:path>
              </a:pathLst>
            </a:custGeom>
            <a:solidFill>
              <a:srgbClr val="FFFFFF"/>
            </a:solidFill>
          </p:spPr>
          <p:txBody>
            <a:bodyPr wrap="square" lIns="0" tIns="0" rIns="0" bIns="0" rtlCol="0"/>
            <a:lstStyle/>
            <a:p>
              <a:endParaRPr dirty="0"/>
            </a:p>
          </p:txBody>
        </p:sp>
        <p:sp>
          <p:nvSpPr>
            <p:cNvPr id="48" name="object 48"/>
            <p:cNvSpPr/>
            <p:nvPr/>
          </p:nvSpPr>
          <p:spPr>
            <a:xfrm>
              <a:off x="4261380" y="2494055"/>
              <a:ext cx="20320" cy="10160"/>
            </a:xfrm>
            <a:custGeom>
              <a:avLst/>
              <a:gdLst/>
              <a:ahLst/>
              <a:cxnLst/>
              <a:rect l="l" t="t" r="r" b="b"/>
              <a:pathLst>
                <a:path w="20320" h="10160">
                  <a:moveTo>
                    <a:pt x="19723" y="0"/>
                  </a:moveTo>
                  <a:lnTo>
                    <a:pt x="0" y="9613"/>
                  </a:lnTo>
                </a:path>
              </a:pathLst>
            </a:custGeom>
            <a:ln w="10375">
              <a:solidFill>
                <a:srgbClr val="231F20"/>
              </a:solidFill>
            </a:ln>
          </p:spPr>
          <p:txBody>
            <a:bodyPr wrap="square" lIns="0" tIns="0" rIns="0" bIns="0" rtlCol="0"/>
            <a:lstStyle/>
            <a:p>
              <a:endParaRPr dirty="0"/>
            </a:p>
          </p:txBody>
        </p:sp>
        <p:sp>
          <p:nvSpPr>
            <p:cNvPr id="49" name="object 49"/>
            <p:cNvSpPr/>
            <p:nvPr/>
          </p:nvSpPr>
          <p:spPr>
            <a:xfrm>
              <a:off x="4224111" y="2512621"/>
              <a:ext cx="20320" cy="10160"/>
            </a:xfrm>
            <a:custGeom>
              <a:avLst/>
              <a:gdLst/>
              <a:ahLst/>
              <a:cxnLst/>
              <a:rect l="l" t="t" r="r" b="b"/>
              <a:pathLst>
                <a:path w="20320" h="10160">
                  <a:moveTo>
                    <a:pt x="19735" y="0"/>
                  </a:moveTo>
                  <a:lnTo>
                    <a:pt x="0" y="9613"/>
                  </a:lnTo>
                </a:path>
              </a:pathLst>
            </a:custGeom>
            <a:solidFill>
              <a:srgbClr val="FFFFFF"/>
            </a:solidFill>
          </p:spPr>
          <p:txBody>
            <a:bodyPr wrap="square" lIns="0" tIns="0" rIns="0" bIns="0" rtlCol="0"/>
            <a:lstStyle/>
            <a:p>
              <a:endParaRPr dirty="0"/>
            </a:p>
          </p:txBody>
        </p:sp>
        <p:sp>
          <p:nvSpPr>
            <p:cNvPr id="50" name="object 50"/>
            <p:cNvSpPr/>
            <p:nvPr/>
          </p:nvSpPr>
          <p:spPr>
            <a:xfrm>
              <a:off x="4224111" y="2512621"/>
              <a:ext cx="20320" cy="10160"/>
            </a:xfrm>
            <a:custGeom>
              <a:avLst/>
              <a:gdLst/>
              <a:ahLst/>
              <a:cxnLst/>
              <a:rect l="l" t="t" r="r" b="b"/>
              <a:pathLst>
                <a:path w="20320" h="10160">
                  <a:moveTo>
                    <a:pt x="19735" y="0"/>
                  </a:moveTo>
                  <a:lnTo>
                    <a:pt x="0" y="9613"/>
                  </a:lnTo>
                </a:path>
              </a:pathLst>
            </a:custGeom>
            <a:ln w="10375">
              <a:solidFill>
                <a:srgbClr val="231F20"/>
              </a:solidFill>
            </a:ln>
          </p:spPr>
          <p:txBody>
            <a:bodyPr wrap="square" lIns="0" tIns="0" rIns="0" bIns="0" rtlCol="0"/>
            <a:lstStyle/>
            <a:p>
              <a:endParaRPr dirty="0"/>
            </a:p>
          </p:txBody>
        </p:sp>
        <p:sp>
          <p:nvSpPr>
            <p:cNvPr id="51" name="object 51"/>
            <p:cNvSpPr/>
            <p:nvPr/>
          </p:nvSpPr>
          <p:spPr>
            <a:xfrm>
              <a:off x="4642656" y="2458758"/>
              <a:ext cx="18415" cy="8255"/>
            </a:xfrm>
            <a:custGeom>
              <a:avLst/>
              <a:gdLst/>
              <a:ahLst/>
              <a:cxnLst/>
              <a:rect l="l" t="t" r="r" b="b"/>
              <a:pathLst>
                <a:path w="18414" h="8255">
                  <a:moveTo>
                    <a:pt x="0" y="0"/>
                  </a:moveTo>
                  <a:lnTo>
                    <a:pt x="18224" y="8089"/>
                  </a:lnTo>
                </a:path>
              </a:pathLst>
            </a:custGeom>
            <a:solidFill>
              <a:srgbClr val="FFFFFF"/>
            </a:solidFill>
          </p:spPr>
          <p:txBody>
            <a:bodyPr wrap="square" lIns="0" tIns="0" rIns="0" bIns="0" rtlCol="0"/>
            <a:lstStyle/>
            <a:p>
              <a:endParaRPr dirty="0"/>
            </a:p>
          </p:txBody>
        </p:sp>
        <p:sp>
          <p:nvSpPr>
            <p:cNvPr id="52" name="object 52"/>
            <p:cNvSpPr/>
            <p:nvPr/>
          </p:nvSpPr>
          <p:spPr>
            <a:xfrm>
              <a:off x="4642656" y="2458758"/>
              <a:ext cx="18415" cy="8255"/>
            </a:xfrm>
            <a:custGeom>
              <a:avLst/>
              <a:gdLst/>
              <a:ahLst/>
              <a:cxnLst/>
              <a:rect l="l" t="t" r="r" b="b"/>
              <a:pathLst>
                <a:path w="18414" h="8255">
                  <a:moveTo>
                    <a:pt x="0" y="0"/>
                  </a:moveTo>
                  <a:lnTo>
                    <a:pt x="18224" y="8089"/>
                  </a:lnTo>
                </a:path>
              </a:pathLst>
            </a:custGeom>
            <a:ln w="10375">
              <a:solidFill>
                <a:srgbClr val="231F20"/>
              </a:solidFill>
            </a:ln>
          </p:spPr>
          <p:txBody>
            <a:bodyPr wrap="square" lIns="0" tIns="0" rIns="0" bIns="0" rtlCol="0"/>
            <a:lstStyle/>
            <a:p>
              <a:endParaRPr dirty="0"/>
            </a:p>
          </p:txBody>
        </p:sp>
        <p:sp>
          <p:nvSpPr>
            <p:cNvPr id="53" name="object 53"/>
            <p:cNvSpPr/>
            <p:nvPr/>
          </p:nvSpPr>
          <p:spPr>
            <a:xfrm>
              <a:off x="4677940" y="2474433"/>
              <a:ext cx="10160" cy="4445"/>
            </a:xfrm>
            <a:custGeom>
              <a:avLst/>
              <a:gdLst/>
              <a:ahLst/>
              <a:cxnLst/>
              <a:rect l="l" t="t" r="r" b="b"/>
              <a:pathLst>
                <a:path w="10160" h="4444">
                  <a:moveTo>
                    <a:pt x="0" y="0"/>
                  </a:moveTo>
                  <a:lnTo>
                    <a:pt x="9817" y="4368"/>
                  </a:lnTo>
                </a:path>
              </a:pathLst>
            </a:custGeom>
            <a:solidFill>
              <a:srgbClr val="FFFFFF"/>
            </a:solidFill>
          </p:spPr>
          <p:txBody>
            <a:bodyPr wrap="square" lIns="0" tIns="0" rIns="0" bIns="0" rtlCol="0"/>
            <a:lstStyle/>
            <a:p>
              <a:endParaRPr dirty="0"/>
            </a:p>
          </p:txBody>
        </p:sp>
        <p:sp>
          <p:nvSpPr>
            <p:cNvPr id="54" name="object 54"/>
            <p:cNvSpPr/>
            <p:nvPr/>
          </p:nvSpPr>
          <p:spPr>
            <a:xfrm>
              <a:off x="4677940" y="2474433"/>
              <a:ext cx="10160" cy="4445"/>
            </a:xfrm>
            <a:custGeom>
              <a:avLst/>
              <a:gdLst/>
              <a:ahLst/>
              <a:cxnLst/>
              <a:rect l="l" t="t" r="r" b="b"/>
              <a:pathLst>
                <a:path w="10160" h="4444">
                  <a:moveTo>
                    <a:pt x="0" y="0"/>
                  </a:moveTo>
                  <a:lnTo>
                    <a:pt x="9817" y="4368"/>
                  </a:lnTo>
                </a:path>
              </a:pathLst>
            </a:custGeom>
            <a:ln w="10375">
              <a:solidFill>
                <a:srgbClr val="231F20"/>
              </a:solidFill>
            </a:ln>
          </p:spPr>
          <p:txBody>
            <a:bodyPr wrap="square" lIns="0" tIns="0" rIns="0" bIns="0" rtlCol="0"/>
            <a:lstStyle/>
            <a:p>
              <a:endParaRPr dirty="0"/>
            </a:p>
          </p:txBody>
        </p:sp>
        <p:sp>
          <p:nvSpPr>
            <p:cNvPr id="55" name="object 55"/>
            <p:cNvSpPr/>
            <p:nvPr/>
          </p:nvSpPr>
          <p:spPr>
            <a:xfrm>
              <a:off x="3566579" y="2067581"/>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56" name="object 56"/>
            <p:cNvSpPr/>
            <p:nvPr/>
          </p:nvSpPr>
          <p:spPr>
            <a:xfrm>
              <a:off x="3566579" y="2067581"/>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57" name="object 57"/>
            <p:cNvSpPr/>
            <p:nvPr/>
          </p:nvSpPr>
          <p:spPr>
            <a:xfrm>
              <a:off x="3566579" y="2133400"/>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58" name="object 58"/>
            <p:cNvSpPr/>
            <p:nvPr/>
          </p:nvSpPr>
          <p:spPr>
            <a:xfrm>
              <a:off x="3566579" y="2133400"/>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59" name="object 59"/>
            <p:cNvSpPr/>
            <p:nvPr/>
          </p:nvSpPr>
          <p:spPr>
            <a:xfrm>
              <a:off x="3566579" y="2199219"/>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60" name="object 60"/>
            <p:cNvSpPr/>
            <p:nvPr/>
          </p:nvSpPr>
          <p:spPr>
            <a:xfrm>
              <a:off x="3566579" y="2199219"/>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61" name="object 61"/>
            <p:cNvSpPr/>
            <p:nvPr/>
          </p:nvSpPr>
          <p:spPr>
            <a:xfrm>
              <a:off x="3566579" y="2265033"/>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62" name="object 62"/>
            <p:cNvSpPr/>
            <p:nvPr/>
          </p:nvSpPr>
          <p:spPr>
            <a:xfrm>
              <a:off x="3566579" y="2265033"/>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63" name="object 63"/>
            <p:cNvSpPr/>
            <p:nvPr/>
          </p:nvSpPr>
          <p:spPr>
            <a:xfrm>
              <a:off x="3566579" y="2330852"/>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64" name="object 64"/>
            <p:cNvSpPr/>
            <p:nvPr/>
          </p:nvSpPr>
          <p:spPr>
            <a:xfrm>
              <a:off x="3566579" y="2330852"/>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65" name="object 65"/>
            <p:cNvSpPr/>
            <p:nvPr/>
          </p:nvSpPr>
          <p:spPr>
            <a:xfrm>
              <a:off x="3566579" y="2396671"/>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66" name="object 66"/>
            <p:cNvSpPr/>
            <p:nvPr/>
          </p:nvSpPr>
          <p:spPr>
            <a:xfrm>
              <a:off x="3566579" y="2396671"/>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67" name="object 67"/>
            <p:cNvSpPr/>
            <p:nvPr/>
          </p:nvSpPr>
          <p:spPr>
            <a:xfrm>
              <a:off x="3566579" y="2462484"/>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68" name="object 68"/>
            <p:cNvSpPr/>
            <p:nvPr/>
          </p:nvSpPr>
          <p:spPr>
            <a:xfrm>
              <a:off x="3566579" y="2462484"/>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69" name="object 69"/>
            <p:cNvSpPr/>
            <p:nvPr/>
          </p:nvSpPr>
          <p:spPr>
            <a:xfrm>
              <a:off x="3566579" y="2528303"/>
              <a:ext cx="0" cy="29845"/>
            </a:xfrm>
            <a:custGeom>
              <a:avLst/>
              <a:gdLst/>
              <a:ahLst/>
              <a:cxnLst/>
              <a:rect l="l" t="t" r="r" b="b"/>
              <a:pathLst>
                <a:path h="29844">
                  <a:moveTo>
                    <a:pt x="0" y="0"/>
                  </a:moveTo>
                  <a:lnTo>
                    <a:pt x="0" y="29781"/>
                  </a:lnTo>
                </a:path>
              </a:pathLst>
            </a:custGeom>
            <a:solidFill>
              <a:srgbClr val="FFFFFF"/>
            </a:solidFill>
          </p:spPr>
          <p:txBody>
            <a:bodyPr wrap="square" lIns="0" tIns="0" rIns="0" bIns="0" rtlCol="0"/>
            <a:lstStyle/>
            <a:p>
              <a:endParaRPr dirty="0"/>
            </a:p>
          </p:txBody>
        </p:sp>
        <p:sp>
          <p:nvSpPr>
            <p:cNvPr id="70" name="object 70"/>
            <p:cNvSpPr/>
            <p:nvPr/>
          </p:nvSpPr>
          <p:spPr>
            <a:xfrm>
              <a:off x="3566579" y="2528303"/>
              <a:ext cx="0" cy="29845"/>
            </a:xfrm>
            <a:custGeom>
              <a:avLst/>
              <a:gdLst/>
              <a:ahLst/>
              <a:cxnLst/>
              <a:rect l="l" t="t" r="r" b="b"/>
              <a:pathLst>
                <a:path h="29844">
                  <a:moveTo>
                    <a:pt x="0" y="0"/>
                  </a:moveTo>
                  <a:lnTo>
                    <a:pt x="0" y="29781"/>
                  </a:lnTo>
                </a:path>
              </a:pathLst>
            </a:custGeom>
            <a:ln w="10375">
              <a:solidFill>
                <a:srgbClr val="231F20"/>
              </a:solidFill>
            </a:ln>
          </p:spPr>
          <p:txBody>
            <a:bodyPr wrap="square" lIns="0" tIns="0" rIns="0" bIns="0" rtlCol="0"/>
            <a:lstStyle/>
            <a:p>
              <a:endParaRPr dirty="0"/>
            </a:p>
          </p:txBody>
        </p:sp>
        <p:sp>
          <p:nvSpPr>
            <p:cNvPr id="71" name="object 71"/>
            <p:cNvSpPr/>
            <p:nvPr/>
          </p:nvSpPr>
          <p:spPr>
            <a:xfrm>
              <a:off x="3815091" y="2047858"/>
              <a:ext cx="447675" cy="447675"/>
            </a:xfrm>
            <a:custGeom>
              <a:avLst/>
              <a:gdLst/>
              <a:ahLst/>
              <a:cxnLst/>
              <a:rect l="l" t="t" r="r" b="b"/>
              <a:pathLst>
                <a:path w="447675" h="447675">
                  <a:moveTo>
                    <a:pt x="447408" y="223710"/>
                  </a:moveTo>
                  <a:lnTo>
                    <a:pt x="442863" y="268794"/>
                  </a:lnTo>
                  <a:lnTo>
                    <a:pt x="429827" y="310786"/>
                  </a:lnTo>
                  <a:lnTo>
                    <a:pt x="409200" y="348786"/>
                  </a:lnTo>
                  <a:lnTo>
                    <a:pt x="381882" y="381895"/>
                  </a:lnTo>
                  <a:lnTo>
                    <a:pt x="348773" y="409213"/>
                  </a:lnTo>
                  <a:lnTo>
                    <a:pt x="310773" y="429839"/>
                  </a:lnTo>
                  <a:lnTo>
                    <a:pt x="268781" y="442875"/>
                  </a:lnTo>
                  <a:lnTo>
                    <a:pt x="223697" y="447421"/>
                  </a:lnTo>
                  <a:lnTo>
                    <a:pt x="178614" y="442875"/>
                  </a:lnTo>
                  <a:lnTo>
                    <a:pt x="136624" y="429839"/>
                  </a:lnTo>
                  <a:lnTo>
                    <a:pt x="98625" y="409213"/>
                  </a:lnTo>
                  <a:lnTo>
                    <a:pt x="65519" y="381895"/>
                  </a:lnTo>
                  <a:lnTo>
                    <a:pt x="38203" y="348786"/>
                  </a:lnTo>
                  <a:lnTo>
                    <a:pt x="17579" y="310786"/>
                  </a:lnTo>
                  <a:lnTo>
                    <a:pt x="4544" y="268794"/>
                  </a:lnTo>
                  <a:lnTo>
                    <a:pt x="0" y="223710"/>
                  </a:lnTo>
                  <a:lnTo>
                    <a:pt x="4544" y="178623"/>
                  </a:lnTo>
                  <a:lnTo>
                    <a:pt x="17579" y="136629"/>
                  </a:lnTo>
                  <a:lnTo>
                    <a:pt x="38203" y="98629"/>
                  </a:lnTo>
                  <a:lnTo>
                    <a:pt x="65519" y="65520"/>
                  </a:lnTo>
                  <a:lnTo>
                    <a:pt x="98625" y="38204"/>
                  </a:lnTo>
                  <a:lnTo>
                    <a:pt x="136624" y="17579"/>
                  </a:lnTo>
                  <a:lnTo>
                    <a:pt x="178614" y="4544"/>
                  </a:lnTo>
                  <a:lnTo>
                    <a:pt x="223697" y="0"/>
                  </a:lnTo>
                  <a:lnTo>
                    <a:pt x="268781" y="4544"/>
                  </a:lnTo>
                  <a:lnTo>
                    <a:pt x="310773" y="17579"/>
                  </a:lnTo>
                  <a:lnTo>
                    <a:pt x="348773" y="38204"/>
                  </a:lnTo>
                  <a:lnTo>
                    <a:pt x="381882" y="65520"/>
                  </a:lnTo>
                  <a:lnTo>
                    <a:pt x="409200" y="98629"/>
                  </a:lnTo>
                  <a:lnTo>
                    <a:pt x="429827" y="136629"/>
                  </a:lnTo>
                  <a:lnTo>
                    <a:pt x="442863" y="178623"/>
                  </a:lnTo>
                  <a:lnTo>
                    <a:pt x="447408" y="223710"/>
                  </a:lnTo>
                  <a:close/>
                </a:path>
              </a:pathLst>
            </a:custGeom>
            <a:ln w="71996">
              <a:solidFill>
                <a:srgbClr val="F48473"/>
              </a:solidFill>
            </a:ln>
          </p:spPr>
          <p:txBody>
            <a:bodyPr wrap="square" lIns="0" tIns="0" rIns="0" bIns="0" rtlCol="0"/>
            <a:lstStyle/>
            <a:p>
              <a:endParaRPr dirty="0"/>
            </a:p>
          </p:txBody>
        </p:sp>
        <p:sp>
          <p:nvSpPr>
            <p:cNvPr id="116" name="object 116"/>
            <p:cNvSpPr txBox="1"/>
            <p:nvPr/>
          </p:nvSpPr>
          <p:spPr>
            <a:xfrm>
              <a:off x="2984500" y="1541319"/>
              <a:ext cx="1905000" cy="394980"/>
            </a:xfrm>
            <a:prstGeom prst="rect">
              <a:avLst/>
            </a:prstGeom>
          </p:spPr>
          <p:txBody>
            <a:bodyPr vert="horz" wrap="square" lIns="0" tIns="12700" rIns="0" bIns="0" rtlCol="0">
              <a:spAutoFit/>
            </a:bodyPr>
            <a:lstStyle/>
            <a:p>
              <a:pPr marR="12700" algn="ctr">
                <a:lnSpc>
                  <a:spcPct val="100000"/>
                </a:lnSpc>
                <a:spcBef>
                  <a:spcPts val="100"/>
                </a:spcBef>
              </a:pPr>
              <a:r>
                <a:rPr sz="1200" b="1" spc="-100" dirty="0">
                  <a:solidFill>
                    <a:srgbClr val="F48473"/>
                  </a:solidFill>
                  <a:latin typeface="メイリオ" panose="020B0604030504040204" pitchFamily="50" charset="-128"/>
                  <a:ea typeface="メイリオ" panose="020B0604030504040204" pitchFamily="50" charset="-128"/>
                  <a:cs typeface="Arial Unicode MS"/>
                </a:rPr>
                <a:t>アプリによる</a:t>
              </a:r>
              <a:endParaRPr sz="1200" b="1" spc="-100" dirty="0">
                <a:latin typeface="メイリオ" panose="020B0604030504040204" pitchFamily="50" charset="-128"/>
                <a:ea typeface="メイリオ" panose="020B0604030504040204" pitchFamily="50" charset="-128"/>
                <a:cs typeface="Arial Unicode MS"/>
              </a:endParaRPr>
            </a:p>
            <a:p>
              <a:pPr algn="ctr">
                <a:lnSpc>
                  <a:spcPct val="100000"/>
                </a:lnSpc>
                <a:spcBef>
                  <a:spcPts val="60"/>
                </a:spcBef>
              </a:pPr>
              <a:r>
                <a:rPr sz="1200" b="1" spc="-100" dirty="0">
                  <a:solidFill>
                    <a:srgbClr val="F48473"/>
                  </a:solidFill>
                  <a:latin typeface="メイリオ" panose="020B0604030504040204" pitchFamily="50" charset="-128"/>
                  <a:ea typeface="メイリオ" panose="020B0604030504040204" pitchFamily="50" charset="-128"/>
                  <a:cs typeface="Arial Unicode MS"/>
                </a:rPr>
                <a:t>GS1コードの読み取り</a:t>
              </a:r>
              <a:endParaRPr sz="1200" b="1" spc="-100" dirty="0">
                <a:latin typeface="メイリオ" panose="020B0604030504040204" pitchFamily="50" charset="-128"/>
                <a:ea typeface="メイリオ" panose="020B0604030504040204" pitchFamily="50" charset="-128"/>
                <a:cs typeface="Arial Unicode MS"/>
              </a:endParaRPr>
            </a:p>
          </p:txBody>
        </p:sp>
        <p:sp>
          <p:nvSpPr>
            <p:cNvPr id="118" name="object 118"/>
            <p:cNvSpPr/>
            <p:nvPr/>
          </p:nvSpPr>
          <p:spPr>
            <a:xfrm>
              <a:off x="2911375" y="1625583"/>
              <a:ext cx="111760" cy="292735"/>
            </a:xfrm>
            <a:custGeom>
              <a:avLst/>
              <a:gdLst/>
              <a:ahLst/>
              <a:cxnLst/>
              <a:rect l="l" t="t" r="r" b="b"/>
              <a:pathLst>
                <a:path w="111760" h="292735">
                  <a:moveTo>
                    <a:pt x="0" y="0"/>
                  </a:moveTo>
                  <a:lnTo>
                    <a:pt x="111417" y="292366"/>
                  </a:lnTo>
                </a:path>
              </a:pathLst>
            </a:custGeom>
            <a:ln w="12598">
              <a:solidFill>
                <a:srgbClr val="F48473"/>
              </a:solidFill>
            </a:ln>
          </p:spPr>
          <p:txBody>
            <a:bodyPr wrap="square" lIns="0" tIns="0" rIns="0" bIns="0" rtlCol="0"/>
            <a:lstStyle/>
            <a:p>
              <a:endParaRPr dirty="0"/>
            </a:p>
          </p:txBody>
        </p:sp>
        <p:sp>
          <p:nvSpPr>
            <p:cNvPr id="119" name="object 119"/>
            <p:cNvSpPr/>
            <p:nvPr/>
          </p:nvSpPr>
          <p:spPr>
            <a:xfrm>
              <a:off x="4847375" y="1625583"/>
              <a:ext cx="111760" cy="292735"/>
            </a:xfrm>
            <a:custGeom>
              <a:avLst/>
              <a:gdLst/>
              <a:ahLst/>
              <a:cxnLst/>
              <a:rect l="l" t="t" r="r" b="b"/>
              <a:pathLst>
                <a:path w="111760" h="292735">
                  <a:moveTo>
                    <a:pt x="111404" y="0"/>
                  </a:moveTo>
                  <a:lnTo>
                    <a:pt x="0" y="292366"/>
                  </a:lnTo>
                </a:path>
              </a:pathLst>
            </a:custGeom>
            <a:ln w="12598">
              <a:solidFill>
                <a:srgbClr val="F48473"/>
              </a:solidFill>
            </a:ln>
          </p:spPr>
          <p:txBody>
            <a:bodyPr wrap="square" lIns="0" tIns="0" rIns="0" bIns="0" rtlCol="0"/>
            <a:lstStyle/>
            <a:p>
              <a:endParaRPr dirty="0"/>
            </a:p>
          </p:txBody>
        </p:sp>
      </p:grpSp>
      <p:sp>
        <p:nvSpPr>
          <p:cNvPr id="138" name="object 110">
            <a:extLst>
              <a:ext uri="{FF2B5EF4-FFF2-40B4-BE49-F238E27FC236}">
                <a16:creationId xmlns:a16="http://schemas.microsoft.com/office/drawing/2014/main" id="{A8C80B64-6D2E-457E-97F4-3B06B53E4923}"/>
              </a:ext>
            </a:extLst>
          </p:cNvPr>
          <p:cNvSpPr txBox="1"/>
          <p:nvPr/>
        </p:nvSpPr>
        <p:spPr>
          <a:xfrm>
            <a:off x="4074922" y="3036592"/>
            <a:ext cx="1142999" cy="158248"/>
          </a:xfrm>
          <a:prstGeom prst="rect">
            <a:avLst/>
          </a:prstGeom>
        </p:spPr>
        <p:txBody>
          <a:bodyPr vert="horz" wrap="square" lIns="0" tIns="24765" rIns="0" bIns="0" rtlCol="0">
            <a:spAutoFit/>
          </a:bodyPr>
          <a:lstStyle/>
          <a:p>
            <a:pPr marR="5080" algn="ctr">
              <a:lnSpc>
                <a:spcPts val="1130"/>
              </a:lnSpc>
              <a:spcBef>
                <a:spcPts val="195"/>
              </a:spcBef>
            </a:pPr>
            <a:r>
              <a:rPr sz="800" b="1" dirty="0">
                <a:solidFill>
                  <a:srgbClr val="F48473"/>
                </a:solidFill>
                <a:latin typeface="+mn-ea"/>
                <a:cs typeface="Arial Unicode MS"/>
              </a:rPr>
              <a:t>GS1</a:t>
            </a:r>
            <a:r>
              <a:rPr lang="en-US" altLang="ja-JP" sz="800" b="1" dirty="0">
                <a:solidFill>
                  <a:srgbClr val="F48473"/>
                </a:solidFill>
                <a:latin typeface="+mn-ea"/>
                <a:cs typeface="Arial Unicode MS"/>
              </a:rPr>
              <a:t>-128</a:t>
            </a:r>
            <a:r>
              <a:rPr lang="ja-JP" altLang="en-US" sz="800" b="1" dirty="0">
                <a:solidFill>
                  <a:srgbClr val="F48473"/>
                </a:solidFill>
                <a:latin typeface="+mn-ea"/>
                <a:cs typeface="Arial Unicode MS"/>
              </a:rPr>
              <a:t>シンボル</a:t>
            </a:r>
            <a:endParaRPr sz="800" b="1" dirty="0">
              <a:solidFill>
                <a:srgbClr val="F48473"/>
              </a:solidFill>
              <a:latin typeface="+mn-ea"/>
              <a:cs typeface="Arial Unicode MS"/>
            </a:endParaRPr>
          </a:p>
        </p:txBody>
      </p:sp>
      <p:sp>
        <p:nvSpPr>
          <p:cNvPr id="139" name="object 110">
            <a:extLst>
              <a:ext uri="{FF2B5EF4-FFF2-40B4-BE49-F238E27FC236}">
                <a16:creationId xmlns:a16="http://schemas.microsoft.com/office/drawing/2014/main" id="{0F6ED11F-B50D-456A-A080-AD5AC77AB5B4}"/>
              </a:ext>
            </a:extLst>
          </p:cNvPr>
          <p:cNvSpPr txBox="1"/>
          <p:nvPr/>
        </p:nvSpPr>
        <p:spPr>
          <a:xfrm>
            <a:off x="4089457" y="3459270"/>
            <a:ext cx="1142999" cy="158248"/>
          </a:xfrm>
          <a:prstGeom prst="rect">
            <a:avLst/>
          </a:prstGeom>
        </p:spPr>
        <p:txBody>
          <a:bodyPr vert="horz" wrap="square" lIns="0" tIns="24765" rIns="0" bIns="0" rtlCol="0">
            <a:spAutoFit/>
          </a:bodyPr>
          <a:lstStyle/>
          <a:p>
            <a:pPr marR="5080" algn="ctr">
              <a:lnSpc>
                <a:spcPts val="1130"/>
              </a:lnSpc>
              <a:spcBef>
                <a:spcPts val="195"/>
              </a:spcBef>
            </a:pPr>
            <a:r>
              <a:rPr sz="800" b="1" dirty="0">
                <a:solidFill>
                  <a:srgbClr val="F48473"/>
                </a:solidFill>
                <a:latin typeface="+mn-ea"/>
                <a:cs typeface="Arial Unicode MS"/>
              </a:rPr>
              <a:t>GS1</a:t>
            </a:r>
            <a:r>
              <a:rPr lang="ja-JP" altLang="en-US" sz="800" b="1" dirty="0">
                <a:solidFill>
                  <a:srgbClr val="F48473"/>
                </a:solidFill>
                <a:latin typeface="+mn-ea"/>
                <a:cs typeface="Arial Unicode MS"/>
              </a:rPr>
              <a:t>データバー</a:t>
            </a:r>
            <a:endParaRPr sz="800" b="1" dirty="0">
              <a:solidFill>
                <a:srgbClr val="F48473"/>
              </a:solidFill>
              <a:latin typeface="+mn-ea"/>
              <a:cs typeface="Arial Unicode MS"/>
            </a:endParaRPr>
          </a:p>
        </p:txBody>
      </p:sp>
      <p:sp>
        <p:nvSpPr>
          <p:cNvPr id="140" name="object 110">
            <a:extLst>
              <a:ext uri="{FF2B5EF4-FFF2-40B4-BE49-F238E27FC236}">
                <a16:creationId xmlns:a16="http://schemas.microsoft.com/office/drawing/2014/main" id="{9007D04E-F251-49B8-B6FE-E6396A83EC72}"/>
              </a:ext>
            </a:extLst>
          </p:cNvPr>
          <p:cNvSpPr txBox="1"/>
          <p:nvPr/>
        </p:nvSpPr>
        <p:spPr>
          <a:xfrm>
            <a:off x="4234271" y="3688249"/>
            <a:ext cx="1277238" cy="158248"/>
          </a:xfrm>
          <a:prstGeom prst="rect">
            <a:avLst/>
          </a:prstGeom>
        </p:spPr>
        <p:txBody>
          <a:bodyPr vert="horz" wrap="square" lIns="0" tIns="24765" rIns="0" bIns="0" rtlCol="0">
            <a:spAutoFit/>
          </a:bodyPr>
          <a:lstStyle/>
          <a:p>
            <a:pPr marR="5080" algn="ctr">
              <a:lnSpc>
                <a:spcPts val="1130"/>
              </a:lnSpc>
              <a:spcBef>
                <a:spcPts val="195"/>
              </a:spcBef>
            </a:pPr>
            <a:r>
              <a:rPr sz="800" b="1" dirty="0">
                <a:solidFill>
                  <a:srgbClr val="F48473"/>
                </a:solidFill>
                <a:latin typeface="+mn-ea"/>
                <a:cs typeface="Arial Unicode MS"/>
              </a:rPr>
              <a:t>GS1</a:t>
            </a:r>
            <a:r>
              <a:rPr lang="ja-JP" altLang="en-US" sz="800" b="1" dirty="0">
                <a:solidFill>
                  <a:srgbClr val="F48473"/>
                </a:solidFill>
                <a:latin typeface="+mn-ea"/>
                <a:cs typeface="Arial Unicode MS"/>
              </a:rPr>
              <a:t>データマトリックス</a:t>
            </a:r>
            <a:endParaRPr sz="800" b="1" dirty="0">
              <a:solidFill>
                <a:srgbClr val="F48473"/>
              </a:solidFill>
              <a:latin typeface="+mn-ea"/>
              <a:cs typeface="Arial Unicode M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2176" y="1260005"/>
            <a:ext cx="3686810" cy="6039485"/>
          </a:xfrm>
          <a:custGeom>
            <a:avLst/>
            <a:gdLst/>
            <a:ahLst/>
            <a:cxnLst/>
            <a:rect l="l" t="t" r="r" b="b"/>
            <a:pathLst>
              <a:path w="3686810" h="6039484">
                <a:moveTo>
                  <a:pt x="3578656" y="0"/>
                </a:moveTo>
                <a:lnTo>
                  <a:pt x="108000" y="0"/>
                </a:lnTo>
                <a:lnTo>
                  <a:pt x="66067" y="8522"/>
                </a:lnTo>
                <a:lnTo>
                  <a:pt x="31726" y="31726"/>
                </a:lnTo>
                <a:lnTo>
                  <a:pt x="8522" y="66067"/>
                </a:lnTo>
                <a:lnTo>
                  <a:pt x="0" y="108000"/>
                </a:lnTo>
                <a:lnTo>
                  <a:pt x="0" y="5931141"/>
                </a:lnTo>
                <a:lnTo>
                  <a:pt x="8522" y="5973080"/>
                </a:lnTo>
                <a:lnTo>
                  <a:pt x="31726" y="6007420"/>
                </a:lnTo>
                <a:lnTo>
                  <a:pt x="66067" y="6030621"/>
                </a:lnTo>
                <a:lnTo>
                  <a:pt x="108000" y="6039142"/>
                </a:lnTo>
                <a:lnTo>
                  <a:pt x="3578656" y="6039142"/>
                </a:lnTo>
                <a:lnTo>
                  <a:pt x="3620590" y="6030621"/>
                </a:lnTo>
                <a:lnTo>
                  <a:pt x="3654931" y="6007420"/>
                </a:lnTo>
                <a:lnTo>
                  <a:pt x="3678135" y="5973080"/>
                </a:lnTo>
                <a:lnTo>
                  <a:pt x="3686657" y="5931141"/>
                </a:lnTo>
                <a:lnTo>
                  <a:pt x="3686657" y="108000"/>
                </a:lnTo>
                <a:lnTo>
                  <a:pt x="3678135" y="66067"/>
                </a:lnTo>
                <a:lnTo>
                  <a:pt x="3654931" y="31726"/>
                </a:lnTo>
                <a:lnTo>
                  <a:pt x="3620590" y="8522"/>
                </a:lnTo>
                <a:lnTo>
                  <a:pt x="3578656" y="0"/>
                </a:lnTo>
                <a:close/>
              </a:path>
            </a:pathLst>
          </a:custGeom>
          <a:solidFill>
            <a:srgbClr val="FFFFFF"/>
          </a:solidFill>
        </p:spPr>
        <p:txBody>
          <a:bodyPr wrap="square" lIns="0" tIns="0" rIns="0" bIns="0" rtlCol="0"/>
          <a:lstStyle/>
          <a:p>
            <a:endParaRPr dirty="0"/>
          </a:p>
        </p:txBody>
      </p:sp>
      <p:pic>
        <p:nvPicPr>
          <p:cNvPr id="14" name="図 13"/>
          <p:cNvPicPr>
            <a:picLocks noChangeAspect="1"/>
          </p:cNvPicPr>
          <p:nvPr/>
        </p:nvPicPr>
        <p:blipFill>
          <a:blip r:embed="rId3"/>
          <a:stretch>
            <a:fillRect/>
          </a:stretch>
        </p:blipFill>
        <p:spPr>
          <a:xfrm>
            <a:off x="2367369" y="5534025"/>
            <a:ext cx="664731" cy="648000"/>
          </a:xfrm>
          <a:prstGeom prst="rect">
            <a:avLst/>
          </a:prstGeom>
        </p:spPr>
      </p:pic>
      <p:sp>
        <p:nvSpPr>
          <p:cNvPr id="4" name="object 4"/>
          <p:cNvSpPr/>
          <p:nvPr/>
        </p:nvSpPr>
        <p:spPr>
          <a:xfrm>
            <a:off x="4088879" y="1260005"/>
            <a:ext cx="6356985" cy="3622675"/>
          </a:xfrm>
          <a:custGeom>
            <a:avLst/>
            <a:gdLst/>
            <a:ahLst/>
            <a:cxnLst/>
            <a:rect l="l" t="t" r="r" b="b"/>
            <a:pathLst>
              <a:path w="6356984" h="3622675">
                <a:moveTo>
                  <a:pt x="6248933" y="0"/>
                </a:moveTo>
                <a:lnTo>
                  <a:pt x="108000" y="0"/>
                </a:lnTo>
                <a:lnTo>
                  <a:pt x="66067" y="8522"/>
                </a:lnTo>
                <a:lnTo>
                  <a:pt x="31726" y="31726"/>
                </a:lnTo>
                <a:lnTo>
                  <a:pt x="8522" y="66067"/>
                </a:lnTo>
                <a:lnTo>
                  <a:pt x="0" y="108000"/>
                </a:lnTo>
                <a:lnTo>
                  <a:pt x="0" y="3514331"/>
                </a:lnTo>
                <a:lnTo>
                  <a:pt x="8522" y="3556270"/>
                </a:lnTo>
                <a:lnTo>
                  <a:pt x="31726" y="3590610"/>
                </a:lnTo>
                <a:lnTo>
                  <a:pt x="66067" y="3613811"/>
                </a:lnTo>
                <a:lnTo>
                  <a:pt x="108000" y="3622332"/>
                </a:lnTo>
                <a:lnTo>
                  <a:pt x="6248933" y="3622332"/>
                </a:lnTo>
                <a:lnTo>
                  <a:pt x="6290872" y="3613811"/>
                </a:lnTo>
                <a:lnTo>
                  <a:pt x="6325212" y="3590610"/>
                </a:lnTo>
                <a:lnTo>
                  <a:pt x="6348413" y="3556270"/>
                </a:lnTo>
                <a:lnTo>
                  <a:pt x="6356934" y="3514331"/>
                </a:lnTo>
                <a:lnTo>
                  <a:pt x="6356934" y="108000"/>
                </a:lnTo>
                <a:lnTo>
                  <a:pt x="6348413" y="66067"/>
                </a:lnTo>
                <a:lnTo>
                  <a:pt x="6325212" y="31726"/>
                </a:lnTo>
                <a:lnTo>
                  <a:pt x="6290872" y="8522"/>
                </a:lnTo>
                <a:lnTo>
                  <a:pt x="6248933" y="0"/>
                </a:lnTo>
                <a:close/>
              </a:path>
            </a:pathLst>
          </a:custGeom>
          <a:solidFill>
            <a:srgbClr val="FFFFFF"/>
          </a:solidFill>
        </p:spPr>
        <p:txBody>
          <a:bodyPr wrap="square" lIns="0" tIns="0" rIns="0" bIns="0" rtlCol="0"/>
          <a:lstStyle/>
          <a:p>
            <a:endParaRPr dirty="0"/>
          </a:p>
        </p:txBody>
      </p:sp>
      <p:pic>
        <p:nvPicPr>
          <p:cNvPr id="26" name="図 25" descr="グラフィカル ユーザー インターフェイス, アプリケーション&#10;&#10;自動的に生成された説明">
            <a:extLst>
              <a:ext uri="{FF2B5EF4-FFF2-40B4-BE49-F238E27FC236}">
                <a16:creationId xmlns:a16="http://schemas.microsoft.com/office/drawing/2014/main" id="{8C691EC4-585A-4428-9C2E-B16B67F08A0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462019" y="1724025"/>
            <a:ext cx="1641542" cy="2684502"/>
          </a:xfrm>
          <a:prstGeom prst="rect">
            <a:avLst/>
          </a:prstGeom>
          <a:ln>
            <a:solidFill>
              <a:schemeClr val="tx1"/>
            </a:solidFill>
          </a:ln>
        </p:spPr>
      </p:pic>
      <p:sp>
        <p:nvSpPr>
          <p:cNvPr id="3" name="object 3"/>
          <p:cNvSpPr/>
          <p:nvPr/>
        </p:nvSpPr>
        <p:spPr>
          <a:xfrm>
            <a:off x="4051300" y="5000625"/>
            <a:ext cx="6356985" cy="2281555"/>
          </a:xfrm>
          <a:custGeom>
            <a:avLst/>
            <a:gdLst/>
            <a:ahLst/>
            <a:cxnLst/>
            <a:rect l="l" t="t" r="r" b="b"/>
            <a:pathLst>
              <a:path w="6356984" h="2281554">
                <a:moveTo>
                  <a:pt x="6248933" y="0"/>
                </a:moveTo>
                <a:lnTo>
                  <a:pt x="108000" y="0"/>
                </a:lnTo>
                <a:lnTo>
                  <a:pt x="66067" y="8524"/>
                </a:lnTo>
                <a:lnTo>
                  <a:pt x="31726" y="31730"/>
                </a:lnTo>
                <a:lnTo>
                  <a:pt x="8522" y="66072"/>
                </a:lnTo>
                <a:lnTo>
                  <a:pt x="0" y="108000"/>
                </a:lnTo>
                <a:lnTo>
                  <a:pt x="0" y="2173554"/>
                </a:lnTo>
                <a:lnTo>
                  <a:pt x="8522" y="2215487"/>
                </a:lnTo>
                <a:lnTo>
                  <a:pt x="31726" y="2249828"/>
                </a:lnTo>
                <a:lnTo>
                  <a:pt x="66067" y="2273032"/>
                </a:lnTo>
                <a:lnTo>
                  <a:pt x="108000" y="2281554"/>
                </a:lnTo>
                <a:lnTo>
                  <a:pt x="6248933" y="2281554"/>
                </a:lnTo>
                <a:lnTo>
                  <a:pt x="6290872" y="2273032"/>
                </a:lnTo>
                <a:lnTo>
                  <a:pt x="6325212" y="2249828"/>
                </a:lnTo>
                <a:lnTo>
                  <a:pt x="6348413" y="2215487"/>
                </a:lnTo>
                <a:lnTo>
                  <a:pt x="6356934" y="2173554"/>
                </a:lnTo>
                <a:lnTo>
                  <a:pt x="6356934" y="108000"/>
                </a:lnTo>
                <a:lnTo>
                  <a:pt x="6348413" y="66072"/>
                </a:lnTo>
                <a:lnTo>
                  <a:pt x="6325212" y="31730"/>
                </a:lnTo>
                <a:lnTo>
                  <a:pt x="6290872" y="8524"/>
                </a:lnTo>
                <a:lnTo>
                  <a:pt x="6248933" y="0"/>
                </a:lnTo>
                <a:close/>
              </a:path>
            </a:pathLst>
          </a:custGeom>
          <a:solidFill>
            <a:srgbClr val="FFFFFF"/>
          </a:solidFill>
        </p:spPr>
        <p:txBody>
          <a:bodyPr wrap="square" lIns="0" tIns="0" rIns="0" bIns="0" rtlCol="0"/>
          <a:lstStyle/>
          <a:p>
            <a:endParaRPr dirty="0"/>
          </a:p>
        </p:txBody>
      </p:sp>
      <p:sp>
        <p:nvSpPr>
          <p:cNvPr id="5" name="object 5"/>
          <p:cNvSpPr txBox="1"/>
          <p:nvPr/>
        </p:nvSpPr>
        <p:spPr>
          <a:xfrm>
            <a:off x="4602199" y="4593563"/>
            <a:ext cx="3640224"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231F20"/>
                </a:solidFill>
                <a:latin typeface="メイリオ" pitchFamily="50" charset="-128"/>
                <a:ea typeface="メイリオ" pitchFamily="50" charset="-128"/>
                <a:cs typeface="メイリオ" pitchFamily="50" charset="-128"/>
              </a:rPr>
              <a:t>※インストール後、最初の起動時に利用規約に同意いただく必要があります。</a:t>
            </a:r>
            <a:endParaRPr sz="800" dirty="0">
              <a:latin typeface="メイリオ" pitchFamily="50" charset="-128"/>
              <a:ea typeface="メイリオ" pitchFamily="50" charset="-128"/>
              <a:cs typeface="メイリオ" pitchFamily="50" charset="-128"/>
            </a:endParaRPr>
          </a:p>
        </p:txBody>
      </p:sp>
      <p:sp>
        <p:nvSpPr>
          <p:cNvPr id="6" name="object 6"/>
          <p:cNvSpPr txBox="1">
            <a:spLocks noGrp="1"/>
          </p:cNvSpPr>
          <p:nvPr>
            <p:ph type="title"/>
          </p:nvPr>
        </p:nvSpPr>
        <p:spPr>
          <a:xfrm>
            <a:off x="1765300" y="581025"/>
            <a:ext cx="6701155" cy="505267"/>
          </a:xfrm>
          <a:prstGeom prst="rect">
            <a:avLst/>
          </a:prstGeom>
        </p:spPr>
        <p:txBody>
          <a:bodyPr vert="horz" wrap="square" lIns="0" tIns="12700" rIns="0" bIns="0" rtlCol="0">
            <a:spAutoFit/>
          </a:bodyPr>
          <a:lstStyle/>
          <a:p>
            <a:pPr marL="38100">
              <a:lnSpc>
                <a:spcPct val="100000"/>
              </a:lnSpc>
              <a:spcBef>
                <a:spcPts val="100"/>
              </a:spcBef>
            </a:pPr>
            <a:r>
              <a:rPr lang="ja-JP" altLang="en-US" b="1" dirty="0">
                <a:latin typeface="OCRB" panose="020B0609020202020204" pitchFamily="49" charset="0"/>
                <a:ea typeface="メイリオ" panose="020B0604030504040204" pitchFamily="50" charset="-128"/>
                <a:cs typeface="メイリオ" panose="020B0604030504040204" pitchFamily="50" charset="-128"/>
              </a:rPr>
              <a:t>スマートフォンアプリの使い方</a:t>
            </a:r>
          </a:p>
        </p:txBody>
      </p:sp>
      <p:sp>
        <p:nvSpPr>
          <p:cNvPr id="7" name="object 7"/>
          <p:cNvSpPr txBox="1"/>
          <p:nvPr/>
        </p:nvSpPr>
        <p:spPr>
          <a:xfrm>
            <a:off x="1488789" y="4979659"/>
            <a:ext cx="1210945" cy="228268"/>
          </a:xfrm>
          <a:prstGeom prst="rect">
            <a:avLst/>
          </a:prstGeom>
        </p:spPr>
        <p:txBody>
          <a:bodyPr vert="horz" wrap="square" lIns="0" tIns="12700" rIns="0" bIns="0" rtlCol="0">
            <a:spAutoFit/>
          </a:bodyPr>
          <a:lstStyle/>
          <a:p>
            <a:pPr marL="12700">
              <a:lnSpc>
                <a:spcPct val="100000"/>
              </a:lnSpc>
              <a:spcBef>
                <a:spcPts val="100"/>
              </a:spcBef>
            </a:pPr>
            <a:r>
              <a:rPr sz="1400" b="1" spc="-100" dirty="0">
                <a:solidFill>
                  <a:srgbClr val="231F20"/>
                </a:solidFill>
                <a:latin typeface="メイリオ" pitchFamily="50" charset="-128"/>
                <a:ea typeface="メイリオ" pitchFamily="50" charset="-128"/>
                <a:cs typeface="メイリオ" pitchFamily="50" charset="-128"/>
              </a:rPr>
              <a:t>アプリの入手先</a:t>
            </a:r>
            <a:endParaRPr sz="1400" b="1" spc="-100" dirty="0">
              <a:latin typeface="メイリオ" pitchFamily="50" charset="-128"/>
              <a:ea typeface="メイリオ" pitchFamily="50" charset="-128"/>
              <a:cs typeface="メイリオ" pitchFamily="50" charset="-128"/>
            </a:endParaRPr>
          </a:p>
        </p:txBody>
      </p:sp>
      <p:sp>
        <p:nvSpPr>
          <p:cNvPr id="8" name="object 8"/>
          <p:cNvSpPr txBox="1"/>
          <p:nvPr/>
        </p:nvSpPr>
        <p:spPr>
          <a:xfrm>
            <a:off x="1152036" y="2789519"/>
            <a:ext cx="1901825" cy="582211"/>
          </a:xfrm>
          <a:prstGeom prst="rect">
            <a:avLst/>
          </a:prstGeom>
        </p:spPr>
        <p:txBody>
          <a:bodyPr vert="horz" wrap="square" lIns="0" tIns="50800" rIns="0" bIns="0" rtlCol="0">
            <a:spAutoFit/>
          </a:bodyPr>
          <a:lstStyle/>
          <a:p>
            <a:pPr algn="ctr">
              <a:lnSpc>
                <a:spcPct val="100000"/>
              </a:lnSpc>
              <a:spcBef>
                <a:spcPts val="400"/>
              </a:spcBef>
            </a:pPr>
            <a:r>
              <a:rPr sz="1400" b="1" spc="-100" dirty="0">
                <a:solidFill>
                  <a:srgbClr val="231F20"/>
                </a:solidFill>
                <a:latin typeface="メイリオ" panose="020B0604030504040204" pitchFamily="50" charset="-128"/>
                <a:ea typeface="メイリオ" panose="020B0604030504040204" pitchFamily="50" charset="-128"/>
                <a:cs typeface="Arial Unicode MS"/>
              </a:rPr>
              <a:t>電子添文</a:t>
            </a:r>
            <a:r>
              <a:rPr lang="ja-JP" altLang="en-US" sz="1400" b="1" spc="-100" dirty="0">
                <a:solidFill>
                  <a:srgbClr val="231F20"/>
                </a:solidFill>
                <a:latin typeface="メイリオ" panose="020B0604030504040204" pitchFamily="50" charset="-128"/>
                <a:ea typeface="メイリオ" panose="020B0604030504040204" pitchFamily="50" charset="-128"/>
                <a:cs typeface="Arial Unicode MS"/>
              </a:rPr>
              <a:t>閲覧</a:t>
            </a:r>
            <a:r>
              <a:rPr sz="1400" b="1" spc="-100" dirty="0">
                <a:solidFill>
                  <a:srgbClr val="231F20"/>
                </a:solidFill>
                <a:latin typeface="メイリオ" panose="020B0604030504040204" pitchFamily="50" charset="-128"/>
                <a:ea typeface="メイリオ" panose="020B0604030504040204" pitchFamily="50" charset="-128"/>
                <a:cs typeface="Arial Unicode MS"/>
              </a:rPr>
              <a:t>アプリ</a:t>
            </a:r>
            <a:endParaRPr sz="1400" b="1" spc="-100" dirty="0">
              <a:latin typeface="メイリオ" panose="020B0604030504040204" pitchFamily="50" charset="-128"/>
              <a:ea typeface="メイリオ" panose="020B0604030504040204" pitchFamily="50" charset="-128"/>
              <a:cs typeface="Arial Unicode MS"/>
            </a:endParaRPr>
          </a:p>
          <a:p>
            <a:pPr marR="6350" algn="ctr">
              <a:lnSpc>
                <a:spcPct val="100000"/>
              </a:lnSpc>
              <a:spcBef>
                <a:spcPts val="305"/>
              </a:spcBef>
            </a:pPr>
            <a:r>
              <a:rPr b="1" spc="-100" dirty="0">
                <a:solidFill>
                  <a:srgbClr val="231F20"/>
                </a:solidFill>
                <a:latin typeface="メイリオ" panose="020B0604030504040204" pitchFamily="50" charset="-128"/>
                <a:ea typeface="メイリオ" panose="020B0604030504040204" pitchFamily="50" charset="-128"/>
                <a:cs typeface="Arial Unicode MS"/>
              </a:rPr>
              <a:t>「</a:t>
            </a:r>
            <a:r>
              <a:rPr lang="ja-JP" altLang="en-US" b="1" spc="-100" dirty="0">
                <a:solidFill>
                  <a:srgbClr val="231F20"/>
                </a:solidFill>
                <a:latin typeface="メイリオ" panose="020B0604030504040204" pitchFamily="50" charset="-128"/>
                <a:ea typeface="メイリオ" panose="020B0604030504040204" pitchFamily="50" charset="-128"/>
                <a:cs typeface="Arial Unicode MS"/>
              </a:rPr>
              <a:t>添文ナビ</a:t>
            </a:r>
            <a:r>
              <a:rPr b="1" spc="-100" dirty="0">
                <a:solidFill>
                  <a:srgbClr val="231F20"/>
                </a:solidFill>
                <a:latin typeface="メイリオ" panose="020B0604030504040204" pitchFamily="50" charset="-128"/>
                <a:ea typeface="メイリオ" panose="020B0604030504040204" pitchFamily="50" charset="-128"/>
                <a:cs typeface="Arial Unicode MS"/>
              </a:rPr>
              <a:t>」</a:t>
            </a:r>
          </a:p>
        </p:txBody>
      </p:sp>
      <p:sp>
        <p:nvSpPr>
          <p:cNvPr id="9" name="object 9"/>
          <p:cNvSpPr txBox="1"/>
          <p:nvPr/>
        </p:nvSpPr>
        <p:spPr>
          <a:xfrm>
            <a:off x="770625" y="1153868"/>
            <a:ext cx="2975875" cy="1356140"/>
          </a:xfrm>
          <a:prstGeom prst="rect">
            <a:avLst/>
          </a:prstGeom>
        </p:spPr>
        <p:txBody>
          <a:bodyPr vert="horz" wrap="square" lIns="0" tIns="281305" rIns="0" bIns="0" rtlCol="0">
            <a:spAutoFit/>
          </a:bodyPr>
          <a:lstStyle/>
          <a:p>
            <a:pPr marL="16510">
              <a:lnSpc>
                <a:spcPct val="100000"/>
              </a:lnSpc>
              <a:spcBef>
                <a:spcPts val="2215"/>
              </a:spcBef>
            </a:pPr>
            <a:r>
              <a:rPr b="1" dirty="0">
                <a:solidFill>
                  <a:srgbClr val="231F20"/>
                </a:solidFill>
                <a:latin typeface="HGPｺﾞｼｯｸE" pitchFamily="50" charset="-128"/>
                <a:ea typeface="HGPｺﾞｼｯｸE" pitchFamily="50" charset="-128"/>
                <a:cs typeface="Arial"/>
              </a:rPr>
              <a:t>STEP </a:t>
            </a:r>
            <a:r>
              <a:rPr sz="4500" b="1" dirty="0">
                <a:solidFill>
                  <a:srgbClr val="231F20"/>
                </a:solidFill>
                <a:latin typeface="OCRB" panose="020B0609020202020204" pitchFamily="49" charset="0"/>
                <a:ea typeface="HGPｺﾞｼｯｸE" pitchFamily="50" charset="-128"/>
                <a:cs typeface="Arial Unicode MS" pitchFamily="50" charset="-128"/>
              </a:rPr>
              <a:t>1</a:t>
            </a:r>
          </a:p>
          <a:p>
            <a:pPr marL="12700">
              <a:lnSpc>
                <a:spcPct val="100000"/>
              </a:lnSpc>
              <a:spcBef>
                <a:spcPts val="844"/>
              </a:spcBef>
            </a:pPr>
            <a:r>
              <a:rPr sz="1800" b="1" dirty="0">
                <a:solidFill>
                  <a:srgbClr val="231F20"/>
                </a:solidFill>
                <a:latin typeface="メイリオ" pitchFamily="50" charset="-128"/>
                <a:ea typeface="メイリオ" pitchFamily="50" charset="-128"/>
                <a:cs typeface="メイリオ" pitchFamily="50" charset="-128"/>
              </a:rPr>
              <a:t>アプリをインストールする</a:t>
            </a:r>
            <a:endParaRPr sz="1800" b="1" dirty="0">
              <a:latin typeface="メイリオ" pitchFamily="50" charset="-128"/>
              <a:ea typeface="メイリオ" pitchFamily="50" charset="-128"/>
              <a:cs typeface="メイリオ" pitchFamily="50" charset="-128"/>
            </a:endParaRPr>
          </a:p>
        </p:txBody>
      </p:sp>
      <p:sp>
        <p:nvSpPr>
          <p:cNvPr id="10" name="object 10"/>
          <p:cNvSpPr txBox="1"/>
          <p:nvPr/>
        </p:nvSpPr>
        <p:spPr>
          <a:xfrm>
            <a:off x="4520602" y="3073359"/>
            <a:ext cx="2731098" cy="1274003"/>
          </a:xfrm>
          <a:prstGeom prst="rect">
            <a:avLst/>
          </a:prstGeom>
        </p:spPr>
        <p:txBody>
          <a:bodyPr vert="horz" wrap="square" lIns="0" tIns="50800" rIns="0" bIns="0" rtlCol="0">
            <a:spAutoFit/>
          </a:bodyPr>
          <a:lstStyle/>
          <a:p>
            <a:pPr marL="12700">
              <a:lnSpc>
                <a:spcPct val="100000"/>
              </a:lnSpc>
              <a:spcBef>
                <a:spcPts val="400"/>
              </a:spcBef>
            </a:pPr>
            <a:r>
              <a:rPr sz="1400" b="1" dirty="0">
                <a:solidFill>
                  <a:srgbClr val="231F20"/>
                </a:solidFill>
                <a:latin typeface="メイリオ" panose="020B0604030504040204" pitchFamily="50" charset="-128"/>
                <a:ea typeface="メイリオ" panose="020B0604030504040204" pitchFamily="50" charset="-128"/>
                <a:cs typeface="Arial Unicode MS"/>
              </a:rPr>
              <a:t>アプリを起動し、</a:t>
            </a:r>
            <a:endParaRPr sz="1400" b="1" dirty="0">
              <a:latin typeface="メイリオ" panose="020B0604030504040204" pitchFamily="50" charset="-128"/>
              <a:ea typeface="メイリオ" panose="020B0604030504040204" pitchFamily="50" charset="-128"/>
              <a:cs typeface="Arial Unicode MS"/>
            </a:endParaRPr>
          </a:p>
          <a:p>
            <a:pPr marL="15240" marR="553085">
              <a:lnSpc>
                <a:spcPct val="118100"/>
              </a:lnSpc>
            </a:pPr>
            <a:r>
              <a:rPr sz="1400" b="1" dirty="0">
                <a:solidFill>
                  <a:srgbClr val="231F20"/>
                </a:solidFill>
                <a:latin typeface="メイリオ" panose="020B0604030504040204" pitchFamily="50" charset="-128"/>
                <a:ea typeface="メイリオ" panose="020B0604030504040204" pitchFamily="50" charset="-128"/>
                <a:cs typeface="Arial Unicode MS"/>
              </a:rPr>
              <a:t>GS1コードにかざすと</a:t>
            </a:r>
            <a:endParaRPr lang="en-US" altLang="ja-JP" sz="1400" b="1" dirty="0">
              <a:solidFill>
                <a:srgbClr val="231F20"/>
              </a:solidFill>
              <a:latin typeface="メイリオ" panose="020B0604030504040204" pitchFamily="50" charset="-128"/>
              <a:ea typeface="メイリオ" panose="020B0604030504040204" pitchFamily="50" charset="-128"/>
              <a:cs typeface="Arial Unicode MS"/>
            </a:endParaRPr>
          </a:p>
          <a:p>
            <a:pPr marL="15240" marR="553085">
              <a:lnSpc>
                <a:spcPct val="118100"/>
              </a:lnSpc>
            </a:pPr>
            <a:r>
              <a:rPr sz="1400" b="1" dirty="0">
                <a:solidFill>
                  <a:srgbClr val="231F20"/>
                </a:solidFill>
                <a:latin typeface="メイリオ" panose="020B0604030504040204" pitchFamily="50" charset="-128"/>
                <a:ea typeface="メイリオ" panose="020B0604030504040204" pitchFamily="50" charset="-128"/>
                <a:cs typeface="Arial Unicode MS"/>
              </a:rPr>
              <a:t>読み取りが始まります。</a:t>
            </a:r>
            <a:endParaRPr sz="1400" b="1" dirty="0">
              <a:latin typeface="メイリオ" panose="020B0604030504040204" pitchFamily="50" charset="-128"/>
              <a:ea typeface="メイリオ" panose="020B0604030504040204" pitchFamily="50" charset="-128"/>
              <a:cs typeface="Arial Unicode MS"/>
            </a:endParaRPr>
          </a:p>
          <a:p>
            <a:pPr marL="15240" marR="5080">
              <a:lnSpc>
                <a:spcPct val="118100"/>
              </a:lnSpc>
            </a:pPr>
            <a:r>
              <a:rPr sz="1400" b="1" dirty="0">
                <a:solidFill>
                  <a:srgbClr val="231F20"/>
                </a:solidFill>
                <a:latin typeface="メイリオ" panose="020B0604030504040204" pitchFamily="50" charset="-128"/>
                <a:ea typeface="メイリオ" panose="020B0604030504040204" pitchFamily="50" charset="-128"/>
                <a:cs typeface="Arial Unicode MS"/>
              </a:rPr>
              <a:t>黄色い点があらわれると完了し、 読み取りデータが表示されます。</a:t>
            </a:r>
            <a:endParaRPr sz="1400" b="1" dirty="0">
              <a:latin typeface="メイリオ" panose="020B0604030504040204" pitchFamily="50" charset="-128"/>
              <a:ea typeface="メイリオ" panose="020B0604030504040204" pitchFamily="50" charset="-128"/>
              <a:cs typeface="Arial Unicode MS"/>
            </a:endParaRPr>
          </a:p>
        </p:txBody>
      </p:sp>
      <p:sp>
        <p:nvSpPr>
          <p:cNvPr id="11" name="object 11"/>
          <p:cNvSpPr txBox="1"/>
          <p:nvPr/>
        </p:nvSpPr>
        <p:spPr>
          <a:xfrm>
            <a:off x="4520602" y="1153820"/>
            <a:ext cx="2726628" cy="1671611"/>
          </a:xfrm>
          <a:prstGeom prst="rect">
            <a:avLst/>
          </a:prstGeom>
        </p:spPr>
        <p:txBody>
          <a:bodyPr vert="horz" wrap="square" lIns="0" tIns="281305" rIns="0" bIns="0" rtlCol="0">
            <a:spAutoFit/>
          </a:bodyPr>
          <a:lstStyle/>
          <a:p>
            <a:pPr marL="16510">
              <a:lnSpc>
                <a:spcPct val="100000"/>
              </a:lnSpc>
              <a:spcBef>
                <a:spcPts val="2215"/>
              </a:spcBef>
            </a:pPr>
            <a:r>
              <a:rPr b="1" dirty="0">
                <a:solidFill>
                  <a:srgbClr val="231F20"/>
                </a:solidFill>
                <a:latin typeface="HGPｺﾞｼｯｸE" pitchFamily="50" charset="-128"/>
                <a:ea typeface="HGPｺﾞｼｯｸE" pitchFamily="50" charset="-128"/>
                <a:cs typeface="Arial"/>
              </a:rPr>
              <a:t>STEP</a:t>
            </a:r>
            <a:r>
              <a:rPr sz="2700" b="1" spc="-202" baseline="3086" dirty="0">
                <a:solidFill>
                  <a:srgbClr val="231F20"/>
                </a:solidFill>
                <a:latin typeface="Arial"/>
                <a:cs typeface="Arial"/>
              </a:rPr>
              <a:t> </a:t>
            </a:r>
            <a:r>
              <a:rPr sz="4500" b="1" dirty="0">
                <a:solidFill>
                  <a:srgbClr val="231F20"/>
                </a:solidFill>
                <a:latin typeface="OCRB" panose="020B0609020202020204" pitchFamily="49" charset="0"/>
                <a:ea typeface="HGPｺﾞｼｯｸE" pitchFamily="50" charset="-128"/>
                <a:cs typeface="Arial Unicode MS" pitchFamily="50" charset="-128"/>
              </a:rPr>
              <a:t>2</a:t>
            </a:r>
          </a:p>
          <a:p>
            <a:pPr marL="12700">
              <a:lnSpc>
                <a:spcPct val="100000"/>
              </a:lnSpc>
              <a:spcBef>
                <a:spcPts val="844"/>
              </a:spcBef>
            </a:pPr>
            <a:r>
              <a:rPr sz="1800" b="1" dirty="0">
                <a:solidFill>
                  <a:srgbClr val="231F20"/>
                </a:solidFill>
                <a:latin typeface="メイリオ" panose="020B0604030504040204" pitchFamily="50" charset="-128"/>
                <a:ea typeface="メイリオ" panose="020B0604030504040204" pitchFamily="50" charset="-128"/>
                <a:cs typeface="Arial Unicode MS"/>
              </a:rPr>
              <a:t>アプリを起動し、</a:t>
            </a:r>
            <a:endParaRPr sz="1800" b="1" dirty="0">
              <a:latin typeface="メイリオ" panose="020B0604030504040204" pitchFamily="50" charset="-128"/>
              <a:ea typeface="メイリオ" panose="020B0604030504040204" pitchFamily="50" charset="-128"/>
              <a:cs typeface="Arial Unicode MS"/>
            </a:endParaRPr>
          </a:p>
          <a:p>
            <a:pPr marL="16510">
              <a:lnSpc>
                <a:spcPct val="100000"/>
              </a:lnSpc>
              <a:spcBef>
                <a:spcPts val="250"/>
              </a:spcBef>
            </a:pPr>
            <a:r>
              <a:rPr sz="1800" b="1" spc="-100" dirty="0">
                <a:solidFill>
                  <a:srgbClr val="231F20"/>
                </a:solidFill>
                <a:latin typeface="メイリオ" panose="020B0604030504040204" pitchFamily="50" charset="-128"/>
                <a:ea typeface="メイリオ" panose="020B0604030504040204" pitchFamily="50" charset="-128"/>
                <a:cs typeface="Arial Unicode MS"/>
              </a:rPr>
              <a:t>GS1コードを読み取る</a:t>
            </a:r>
            <a:endParaRPr sz="1800" b="1" spc="-100" dirty="0">
              <a:latin typeface="メイリオ" panose="020B0604030504040204" pitchFamily="50" charset="-128"/>
              <a:ea typeface="メイリオ" panose="020B0604030504040204" pitchFamily="50" charset="-128"/>
              <a:cs typeface="Arial Unicode MS"/>
            </a:endParaRPr>
          </a:p>
        </p:txBody>
      </p:sp>
      <p:sp>
        <p:nvSpPr>
          <p:cNvPr id="12" name="object 12"/>
          <p:cNvSpPr txBox="1"/>
          <p:nvPr/>
        </p:nvSpPr>
        <p:spPr>
          <a:xfrm>
            <a:off x="4601272" y="4893236"/>
            <a:ext cx="5088828" cy="2069156"/>
          </a:xfrm>
          <a:prstGeom prst="rect">
            <a:avLst/>
          </a:prstGeom>
        </p:spPr>
        <p:txBody>
          <a:bodyPr vert="horz" wrap="square" lIns="0" tIns="281305" rIns="0" bIns="0" rtlCol="0">
            <a:spAutoFit/>
          </a:bodyPr>
          <a:lstStyle/>
          <a:p>
            <a:pPr>
              <a:lnSpc>
                <a:spcPct val="100000"/>
              </a:lnSpc>
              <a:spcBef>
                <a:spcPts val="1200"/>
              </a:spcBef>
            </a:pPr>
            <a:r>
              <a:rPr b="1" dirty="0">
                <a:solidFill>
                  <a:srgbClr val="231F20"/>
                </a:solidFill>
                <a:latin typeface="HGPｺﾞｼｯｸE" pitchFamily="50" charset="-128"/>
                <a:ea typeface="HGPｺﾞｼｯｸE" pitchFamily="50" charset="-128"/>
                <a:cs typeface="Arial"/>
              </a:rPr>
              <a:t>STEP</a:t>
            </a:r>
            <a:r>
              <a:rPr sz="2700" b="1" spc="-202" baseline="3086" dirty="0">
                <a:solidFill>
                  <a:srgbClr val="231F20"/>
                </a:solidFill>
                <a:latin typeface="Arial"/>
                <a:cs typeface="Arial"/>
              </a:rPr>
              <a:t> </a:t>
            </a:r>
            <a:r>
              <a:rPr sz="4500" b="1" dirty="0">
                <a:solidFill>
                  <a:srgbClr val="231F20"/>
                </a:solidFill>
                <a:latin typeface="OCRB" panose="020B0609020202020204" pitchFamily="49" charset="0"/>
                <a:ea typeface="HGPｺﾞｼｯｸE" pitchFamily="50" charset="-128"/>
                <a:cs typeface="Arial Unicode MS" pitchFamily="50" charset="-128"/>
              </a:rPr>
              <a:t>3</a:t>
            </a:r>
            <a:endParaRPr lang="en-US" sz="4500" b="1" dirty="0">
              <a:solidFill>
                <a:srgbClr val="231F20"/>
              </a:solidFill>
              <a:latin typeface="OCRB" panose="020B0609020202020204" pitchFamily="49" charset="0"/>
              <a:ea typeface="HGPｺﾞｼｯｸE" pitchFamily="50" charset="-128"/>
              <a:cs typeface="Arial Unicode MS" pitchFamily="50" charset="-128"/>
            </a:endParaRPr>
          </a:p>
          <a:p>
            <a:pPr>
              <a:spcBef>
                <a:spcPts val="1200"/>
              </a:spcBef>
            </a:pPr>
            <a:r>
              <a:rPr lang="ja-JP" altLang="en-US" b="1" dirty="0">
                <a:solidFill>
                  <a:srgbClr val="231F20"/>
                </a:solidFill>
                <a:latin typeface="メイリオ" panose="020B0604030504040204" pitchFamily="50" charset="-128"/>
                <a:ea typeface="メイリオ" panose="020B0604030504040204" pitchFamily="50" charset="-128"/>
                <a:cs typeface="Arial Unicode MS"/>
              </a:rPr>
              <a:t>閲覧したい</a:t>
            </a:r>
            <a:r>
              <a:rPr sz="1800" b="1" dirty="0">
                <a:solidFill>
                  <a:srgbClr val="231F20"/>
                </a:solidFill>
                <a:latin typeface="メイリオ" panose="020B0604030504040204" pitchFamily="50" charset="-128"/>
                <a:ea typeface="メイリオ" panose="020B0604030504040204" pitchFamily="50" charset="-128"/>
                <a:cs typeface="Arial Unicode MS"/>
              </a:rPr>
              <a:t>文書を表示する</a:t>
            </a:r>
            <a:endParaRPr sz="1800" b="1" dirty="0">
              <a:latin typeface="メイリオ" panose="020B0604030504040204" pitchFamily="50" charset="-128"/>
              <a:ea typeface="メイリオ" panose="020B0604030504040204" pitchFamily="50" charset="-128"/>
              <a:cs typeface="Arial Unicode MS"/>
            </a:endParaRPr>
          </a:p>
          <a:p>
            <a:pPr marR="5080" indent="-88900">
              <a:spcBef>
                <a:spcPts val="1800"/>
              </a:spcBef>
            </a:pPr>
            <a:r>
              <a:rPr sz="1400" b="1" dirty="0">
                <a:solidFill>
                  <a:srgbClr val="231F20"/>
                </a:solidFill>
                <a:latin typeface="メイリオ" panose="020B0604030504040204" pitchFamily="50" charset="-128"/>
                <a:ea typeface="メイリオ" panose="020B0604030504040204" pitchFamily="50" charset="-128"/>
                <a:cs typeface="Arial Unicode MS"/>
              </a:rPr>
              <a:t>「添付文書」ないしは「関連文書」のボタンをタップすると、 該当する文書が表示されます。</a:t>
            </a:r>
            <a:endParaRPr sz="1400" b="1" dirty="0">
              <a:latin typeface="メイリオ" panose="020B0604030504040204" pitchFamily="50" charset="-128"/>
              <a:ea typeface="メイリオ" panose="020B0604030504040204" pitchFamily="50" charset="-128"/>
              <a:cs typeface="Arial Unicode MS"/>
            </a:endParaRPr>
          </a:p>
        </p:txBody>
      </p:sp>
      <p:sp>
        <p:nvSpPr>
          <p:cNvPr id="20" name="object 20"/>
          <p:cNvSpPr/>
          <p:nvPr/>
        </p:nvSpPr>
        <p:spPr>
          <a:xfrm>
            <a:off x="8588611" y="2424657"/>
            <a:ext cx="697865" cy="0"/>
          </a:xfrm>
          <a:custGeom>
            <a:avLst/>
            <a:gdLst/>
            <a:ahLst/>
            <a:cxnLst/>
            <a:rect l="l" t="t" r="r" b="b"/>
            <a:pathLst>
              <a:path w="697865">
                <a:moveTo>
                  <a:pt x="0" y="0"/>
                </a:moveTo>
                <a:lnTo>
                  <a:pt x="697522" y="0"/>
                </a:lnTo>
              </a:path>
            </a:pathLst>
          </a:custGeom>
          <a:ln w="17995">
            <a:solidFill>
              <a:srgbClr val="231F20"/>
            </a:solidFill>
            <a:prstDash val="dash"/>
          </a:ln>
        </p:spPr>
        <p:txBody>
          <a:bodyPr wrap="square" lIns="0" tIns="0" rIns="0" bIns="0" rtlCol="0"/>
          <a:lstStyle/>
          <a:p>
            <a:endParaRPr dirty="0"/>
          </a:p>
        </p:txBody>
      </p:sp>
      <p:sp>
        <p:nvSpPr>
          <p:cNvPr id="21" name="object 21"/>
          <p:cNvSpPr/>
          <p:nvPr/>
        </p:nvSpPr>
        <p:spPr>
          <a:xfrm>
            <a:off x="9009806" y="3416162"/>
            <a:ext cx="276860" cy="0"/>
          </a:xfrm>
          <a:custGeom>
            <a:avLst/>
            <a:gdLst/>
            <a:ahLst/>
            <a:cxnLst/>
            <a:rect l="l" t="t" r="r" b="b"/>
            <a:pathLst>
              <a:path w="276859">
                <a:moveTo>
                  <a:pt x="0" y="0"/>
                </a:moveTo>
                <a:lnTo>
                  <a:pt x="276326" y="0"/>
                </a:lnTo>
              </a:path>
            </a:pathLst>
          </a:custGeom>
          <a:ln w="17995">
            <a:solidFill>
              <a:srgbClr val="231F20"/>
            </a:solidFill>
            <a:prstDash val="dash"/>
          </a:ln>
        </p:spPr>
        <p:txBody>
          <a:bodyPr wrap="square" lIns="0" tIns="0" rIns="0" bIns="0" rtlCol="0"/>
          <a:lstStyle/>
          <a:p>
            <a:endParaRPr dirty="0"/>
          </a:p>
        </p:txBody>
      </p:sp>
      <p:sp>
        <p:nvSpPr>
          <p:cNvPr id="22" name="object 22"/>
          <p:cNvSpPr txBox="1"/>
          <p:nvPr/>
        </p:nvSpPr>
        <p:spPr>
          <a:xfrm>
            <a:off x="9340527" y="2337427"/>
            <a:ext cx="882973" cy="166712"/>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231F20"/>
                </a:solidFill>
                <a:latin typeface="メイリオ" pitchFamily="50" charset="-128"/>
                <a:cs typeface="Arial Unicode MS"/>
              </a:rPr>
              <a:t>スキャン画面</a:t>
            </a:r>
            <a:endParaRPr sz="1000" dirty="0">
              <a:latin typeface="メイリオ" pitchFamily="50" charset="-128"/>
              <a:cs typeface="Arial Unicode MS"/>
            </a:endParaRPr>
          </a:p>
        </p:txBody>
      </p:sp>
      <p:sp>
        <p:nvSpPr>
          <p:cNvPr id="23" name="object 23"/>
          <p:cNvSpPr txBox="1"/>
          <p:nvPr/>
        </p:nvSpPr>
        <p:spPr>
          <a:xfrm>
            <a:off x="9342813" y="3266178"/>
            <a:ext cx="1033087" cy="307135"/>
          </a:xfrm>
          <a:prstGeom prst="rect">
            <a:avLst/>
          </a:prstGeom>
        </p:spPr>
        <p:txBody>
          <a:bodyPr vert="horz" wrap="square" lIns="0" tIns="24765" rIns="0" bIns="0" rtlCol="0">
            <a:spAutoFit/>
          </a:bodyPr>
          <a:lstStyle/>
          <a:p>
            <a:pPr marL="12700" marR="5080" indent="6350">
              <a:lnSpc>
                <a:spcPts val="1130"/>
              </a:lnSpc>
              <a:spcBef>
                <a:spcPts val="195"/>
              </a:spcBef>
            </a:pPr>
            <a:r>
              <a:rPr sz="1000" dirty="0">
                <a:solidFill>
                  <a:srgbClr val="231F20"/>
                </a:solidFill>
                <a:latin typeface="メイリオ" pitchFamily="50" charset="-128"/>
                <a:cs typeface="Arial Unicode MS"/>
              </a:rPr>
              <a:t>読み取りデータ を表示</a:t>
            </a:r>
            <a:endParaRPr sz="1000" dirty="0">
              <a:latin typeface="メイリオ" pitchFamily="50" charset="-128"/>
              <a:cs typeface="Arial Unicode MS"/>
            </a:endParaRPr>
          </a:p>
        </p:txBody>
      </p:sp>
      <p:sp>
        <p:nvSpPr>
          <p:cNvPr id="24" name="object 24"/>
          <p:cNvSpPr txBox="1"/>
          <p:nvPr/>
        </p:nvSpPr>
        <p:spPr>
          <a:xfrm>
            <a:off x="8997105" y="4162425"/>
            <a:ext cx="1454995" cy="166712"/>
          </a:xfrm>
          <a:prstGeom prst="rect">
            <a:avLst/>
          </a:prstGeom>
        </p:spPr>
        <p:txBody>
          <a:bodyPr vert="horz" wrap="square" lIns="0" tIns="12700" rIns="0" bIns="0" rtlCol="0">
            <a:spAutoFit/>
          </a:bodyPr>
          <a:lstStyle/>
          <a:p>
            <a:pPr marL="12700">
              <a:lnSpc>
                <a:spcPct val="100000"/>
              </a:lnSpc>
              <a:spcBef>
                <a:spcPts val="100"/>
              </a:spcBef>
              <a:tabLst>
                <a:tab pos="364490" algn="l"/>
              </a:tabLst>
            </a:pPr>
            <a:r>
              <a:rPr sz="1000" dirty="0">
                <a:solidFill>
                  <a:srgbClr val="231F20"/>
                </a:solidFill>
                <a:latin typeface="メイリオ" pitchFamily="50" charset="-128"/>
                <a:cs typeface="Times New Roman"/>
              </a:rPr>
              <a:t> 	</a:t>
            </a:r>
            <a:r>
              <a:rPr sz="1000" dirty="0">
                <a:solidFill>
                  <a:srgbClr val="231F20"/>
                </a:solidFill>
                <a:latin typeface="メイリオ" pitchFamily="50" charset="-128"/>
                <a:cs typeface="Arial Unicode MS"/>
              </a:rPr>
              <a:t>文書表示ボタン</a:t>
            </a:r>
            <a:endParaRPr sz="1000" dirty="0">
              <a:latin typeface="メイリオ" pitchFamily="50" charset="-128"/>
              <a:cs typeface="Arial Unicode MS"/>
            </a:endParaRPr>
          </a:p>
        </p:txBody>
      </p:sp>
      <p:sp>
        <p:nvSpPr>
          <p:cNvPr id="25" name="object 25"/>
          <p:cNvSpPr/>
          <p:nvPr/>
        </p:nvSpPr>
        <p:spPr>
          <a:xfrm>
            <a:off x="9009806" y="4252935"/>
            <a:ext cx="276860" cy="0"/>
          </a:xfrm>
          <a:custGeom>
            <a:avLst/>
            <a:gdLst/>
            <a:ahLst/>
            <a:cxnLst/>
            <a:rect l="l" t="t" r="r" b="b"/>
            <a:pathLst>
              <a:path w="276859">
                <a:moveTo>
                  <a:pt x="0" y="0"/>
                </a:moveTo>
                <a:lnTo>
                  <a:pt x="276326" y="0"/>
                </a:lnTo>
              </a:path>
            </a:pathLst>
          </a:custGeom>
          <a:ln w="17995">
            <a:solidFill>
              <a:srgbClr val="231F20"/>
            </a:solidFill>
            <a:prstDash val="dash"/>
          </a:ln>
        </p:spPr>
        <p:txBody>
          <a:bodyPr wrap="square" lIns="0" tIns="0" rIns="0" bIns="0" rtlCol="0"/>
          <a:lstStyle/>
          <a:p>
            <a:endParaRPr dirty="0"/>
          </a:p>
        </p:txBody>
      </p:sp>
      <p:sp>
        <p:nvSpPr>
          <p:cNvPr id="27" name="object 27"/>
          <p:cNvSpPr/>
          <p:nvPr/>
        </p:nvSpPr>
        <p:spPr>
          <a:xfrm>
            <a:off x="1079654" y="3419716"/>
            <a:ext cx="2032000" cy="122555"/>
          </a:xfrm>
          <a:custGeom>
            <a:avLst/>
            <a:gdLst/>
            <a:ahLst/>
            <a:cxnLst/>
            <a:rect l="l" t="t" r="r" b="b"/>
            <a:pathLst>
              <a:path w="2032000" h="122554">
                <a:moveTo>
                  <a:pt x="2031695" y="0"/>
                </a:moveTo>
                <a:lnTo>
                  <a:pt x="1140701" y="0"/>
                </a:lnTo>
                <a:lnTo>
                  <a:pt x="1133579" y="973"/>
                </a:lnTo>
                <a:lnTo>
                  <a:pt x="1026350" y="115379"/>
                </a:lnTo>
                <a:lnTo>
                  <a:pt x="1020572" y="122173"/>
                </a:lnTo>
                <a:lnTo>
                  <a:pt x="1011135" y="122173"/>
                </a:lnTo>
                <a:lnTo>
                  <a:pt x="917702" y="12344"/>
                </a:lnTo>
                <a:lnTo>
                  <a:pt x="891006" y="0"/>
                </a:lnTo>
                <a:lnTo>
                  <a:pt x="0" y="0"/>
                </a:lnTo>
              </a:path>
            </a:pathLst>
          </a:custGeom>
          <a:ln w="16205">
            <a:solidFill>
              <a:srgbClr val="231F20"/>
            </a:solidFill>
          </a:ln>
        </p:spPr>
        <p:txBody>
          <a:bodyPr wrap="square" lIns="0" tIns="0" rIns="0" bIns="0" rtlCol="0"/>
          <a:lstStyle/>
          <a:p>
            <a:endParaRPr dirty="0"/>
          </a:p>
        </p:txBody>
      </p:sp>
      <p:sp>
        <p:nvSpPr>
          <p:cNvPr id="28" name="object 28"/>
          <p:cNvSpPr/>
          <p:nvPr/>
        </p:nvSpPr>
        <p:spPr>
          <a:xfrm>
            <a:off x="1079654" y="5303780"/>
            <a:ext cx="2032000" cy="122555"/>
          </a:xfrm>
          <a:custGeom>
            <a:avLst/>
            <a:gdLst/>
            <a:ahLst/>
            <a:cxnLst/>
            <a:rect l="l" t="t" r="r" b="b"/>
            <a:pathLst>
              <a:path w="2032000" h="122554">
                <a:moveTo>
                  <a:pt x="2031695" y="0"/>
                </a:moveTo>
                <a:lnTo>
                  <a:pt x="1140701" y="0"/>
                </a:lnTo>
                <a:lnTo>
                  <a:pt x="1133579" y="973"/>
                </a:lnTo>
                <a:lnTo>
                  <a:pt x="1126170" y="3624"/>
                </a:lnTo>
                <a:lnTo>
                  <a:pt x="1119350" y="7549"/>
                </a:lnTo>
                <a:lnTo>
                  <a:pt x="1113993" y="12344"/>
                </a:lnTo>
                <a:lnTo>
                  <a:pt x="1026350" y="115379"/>
                </a:lnTo>
                <a:lnTo>
                  <a:pt x="1020572" y="122161"/>
                </a:lnTo>
                <a:lnTo>
                  <a:pt x="1011135" y="122161"/>
                </a:lnTo>
                <a:lnTo>
                  <a:pt x="1005357" y="115379"/>
                </a:lnTo>
                <a:lnTo>
                  <a:pt x="917702" y="12344"/>
                </a:lnTo>
                <a:lnTo>
                  <a:pt x="912346" y="7549"/>
                </a:lnTo>
                <a:lnTo>
                  <a:pt x="905530" y="3624"/>
                </a:lnTo>
                <a:lnTo>
                  <a:pt x="898126" y="973"/>
                </a:lnTo>
                <a:lnTo>
                  <a:pt x="891006" y="0"/>
                </a:lnTo>
                <a:lnTo>
                  <a:pt x="0" y="0"/>
                </a:lnTo>
              </a:path>
            </a:pathLst>
          </a:custGeom>
          <a:ln w="16205">
            <a:solidFill>
              <a:srgbClr val="231F20"/>
            </a:solidFill>
          </a:ln>
        </p:spPr>
        <p:txBody>
          <a:bodyPr wrap="square" lIns="0" tIns="0" rIns="0" bIns="0" rtlCol="0"/>
          <a:lstStyle/>
          <a:p>
            <a:endParaRPr dirty="0"/>
          </a:p>
        </p:txBody>
      </p:sp>
      <p:sp>
        <p:nvSpPr>
          <p:cNvPr id="33" name="object 54"/>
          <p:cNvSpPr txBox="1">
            <a:spLocks/>
          </p:cNvSpPr>
          <p:nvPr/>
        </p:nvSpPr>
        <p:spPr>
          <a:xfrm>
            <a:off x="264160" y="-1"/>
            <a:ext cx="4091939" cy="1477233"/>
          </a:xfrm>
          <a:prstGeom prst="rect">
            <a:avLst/>
          </a:prstGeom>
        </p:spPr>
        <p:txBody>
          <a:bodyPr vert="horz" wrap="square" lIns="0" tIns="0" rIns="0" bIns="0" rtlCol="0" anchor="b" anchorCtr="0">
            <a:noAutofit/>
          </a:bodyPr>
          <a:lstStyle>
            <a:lvl1pPr>
              <a:defRPr sz="3200" b="0" i="0">
                <a:solidFill>
                  <a:srgbClr val="231F20"/>
                </a:solidFill>
                <a:latin typeface="Arial Unicode MS"/>
                <a:ea typeface="+mj-ea"/>
                <a:cs typeface="Arial Unicode MS"/>
              </a:defRPr>
            </a:lvl1pPr>
          </a:lstStyle>
          <a:p>
            <a:r>
              <a:rPr kumimoji="0" lang="en-US" altLang="ja-JP" sz="15000" b="1" kern="0" spc="-150" baseline="-11666" dirty="0">
                <a:solidFill>
                  <a:srgbClr val="FFFFFF"/>
                </a:solidFill>
                <a:latin typeface="OCRB" pitchFamily="49" charset="0"/>
                <a:ea typeface="Open Sans Semibold" panose="020B0706030804020204" pitchFamily="34" charset="0"/>
                <a:cs typeface="Open Sans Semibold" panose="020B0706030804020204" pitchFamily="34" charset="0"/>
              </a:rPr>
              <a:t>04</a:t>
            </a:r>
            <a:endParaRPr kumimoji="0" lang="ja-JP" altLang="en-US" b="1" kern="0" spc="-150" dirty="0">
              <a:latin typeface="OCRB" pitchFamily="49" charset="0"/>
              <a:ea typeface="メイリオ" panose="020B0604030504040204" pitchFamily="50" charset="-128"/>
              <a:cs typeface="メイリオ" panose="020B0604030504040204" pitchFamily="50" charset="-128"/>
            </a:endParaRPr>
          </a:p>
        </p:txBody>
      </p:sp>
      <p:sp>
        <p:nvSpPr>
          <p:cNvPr id="36" name="object 30"/>
          <p:cNvSpPr txBox="1"/>
          <p:nvPr/>
        </p:nvSpPr>
        <p:spPr>
          <a:xfrm>
            <a:off x="1219225" y="5610225"/>
            <a:ext cx="648335" cy="414216"/>
          </a:xfrm>
          <a:prstGeom prst="rect">
            <a:avLst/>
          </a:prstGeom>
          <a:noFill/>
        </p:spPr>
        <p:txBody>
          <a:bodyPr vert="horz" wrap="square" lIns="0" tIns="204470" rIns="0" bIns="0" rtlCol="0">
            <a:spAutoFit/>
          </a:bodyPr>
          <a:lstStyle/>
          <a:p>
            <a:pPr marL="191770">
              <a:lnSpc>
                <a:spcPct val="100000"/>
              </a:lnSpc>
              <a:spcBef>
                <a:spcPts val="1610"/>
              </a:spcBef>
            </a:pPr>
            <a:r>
              <a:rPr sz="1350" b="1" spc="-40" dirty="0">
                <a:solidFill>
                  <a:srgbClr val="FFFFFF"/>
                </a:solidFill>
                <a:latin typeface="メイリオ" pitchFamily="50" charset="-128"/>
                <a:ea typeface="メイリオ" pitchFamily="50" charset="-128"/>
                <a:cs typeface="メイリオ" pitchFamily="50" charset="-128"/>
              </a:rPr>
              <a:t>QR</a:t>
            </a:r>
            <a:endParaRPr sz="1350" dirty="0">
              <a:latin typeface="メイリオ" pitchFamily="50" charset="-128"/>
              <a:ea typeface="メイリオ" pitchFamily="50" charset="-128"/>
              <a:cs typeface="メイリオ" pitchFamily="50" charset="-128"/>
            </a:endParaRPr>
          </a:p>
        </p:txBody>
      </p:sp>
      <p:pic>
        <p:nvPicPr>
          <p:cNvPr id="17" name="図 16" descr="アイコン&#10;&#10;自動的に生成された説明">
            <a:extLst>
              <a:ext uri="{FF2B5EF4-FFF2-40B4-BE49-F238E27FC236}">
                <a16:creationId xmlns:a16="http://schemas.microsoft.com/office/drawing/2014/main" id="{716D6AAF-0249-4459-9E0B-95D08F58B5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2900" y="3648759"/>
            <a:ext cx="971379" cy="971379"/>
          </a:xfrm>
          <a:prstGeom prst="rect">
            <a:avLst/>
          </a:prstGeom>
        </p:spPr>
      </p:pic>
      <p:pic>
        <p:nvPicPr>
          <p:cNvPr id="13" name="図 12"/>
          <p:cNvPicPr>
            <a:picLocks noChangeAspect="1"/>
          </p:cNvPicPr>
          <p:nvPr/>
        </p:nvPicPr>
        <p:blipFill>
          <a:blip r:embed="rId6"/>
          <a:stretch>
            <a:fillRect/>
          </a:stretch>
        </p:blipFill>
        <p:spPr>
          <a:xfrm>
            <a:off x="1220505" y="5534025"/>
            <a:ext cx="681946" cy="648000"/>
          </a:xfrm>
          <a:prstGeom prst="rect">
            <a:avLst/>
          </a:prstGeom>
        </p:spPr>
      </p:pic>
      <p:pic>
        <p:nvPicPr>
          <p:cNvPr id="1026" name="Picture 2" descr="Get it on Google Play">
            <a:extLst>
              <a:ext uri="{FF2B5EF4-FFF2-40B4-BE49-F238E27FC236}">
                <a16:creationId xmlns:a16="http://schemas.microsoft.com/office/drawing/2014/main" id="{D351A42A-8A70-4C0E-9B0F-F0FDA0B3F0B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46608" y="6258225"/>
            <a:ext cx="1106252" cy="428116"/>
          </a:xfrm>
          <a:prstGeom prst="rect">
            <a:avLst/>
          </a:prstGeom>
          <a:noFill/>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CBB82E9F-60CF-4F4E-B91A-1B88526FA3FB}"/>
              </a:ext>
            </a:extLst>
          </p:cNvPr>
          <p:cNvPicPr>
            <a:picLocks noChangeAspect="1"/>
          </p:cNvPicPr>
          <p:nvPr/>
        </p:nvPicPr>
        <p:blipFill>
          <a:blip r:embed="rId8"/>
          <a:stretch>
            <a:fillRect/>
          </a:stretch>
        </p:blipFill>
        <p:spPr>
          <a:xfrm>
            <a:off x="1145312" y="6318966"/>
            <a:ext cx="796160" cy="29793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2007" y="1260007"/>
            <a:ext cx="10188575" cy="6048375"/>
          </a:xfrm>
          <a:custGeom>
            <a:avLst/>
            <a:gdLst/>
            <a:ahLst/>
            <a:cxnLst/>
            <a:rect l="l" t="t" r="r" b="b"/>
            <a:pathLst>
              <a:path w="10188575" h="6048375">
                <a:moveTo>
                  <a:pt x="10079990" y="0"/>
                </a:moveTo>
                <a:lnTo>
                  <a:pt x="108000" y="0"/>
                </a:lnTo>
                <a:lnTo>
                  <a:pt x="66061" y="8520"/>
                </a:lnTo>
                <a:lnTo>
                  <a:pt x="31721" y="31721"/>
                </a:lnTo>
                <a:lnTo>
                  <a:pt x="8520" y="66061"/>
                </a:lnTo>
                <a:lnTo>
                  <a:pt x="0" y="108000"/>
                </a:lnTo>
                <a:lnTo>
                  <a:pt x="0" y="5939993"/>
                </a:lnTo>
                <a:lnTo>
                  <a:pt x="8520" y="5981932"/>
                </a:lnTo>
                <a:lnTo>
                  <a:pt x="31721" y="6016272"/>
                </a:lnTo>
                <a:lnTo>
                  <a:pt x="66061" y="6039473"/>
                </a:lnTo>
                <a:lnTo>
                  <a:pt x="108000" y="6047994"/>
                </a:lnTo>
                <a:lnTo>
                  <a:pt x="10079990" y="6047994"/>
                </a:lnTo>
                <a:lnTo>
                  <a:pt x="10121928" y="6039473"/>
                </a:lnTo>
                <a:lnTo>
                  <a:pt x="10156269" y="6016272"/>
                </a:lnTo>
                <a:lnTo>
                  <a:pt x="10179470" y="5981932"/>
                </a:lnTo>
                <a:lnTo>
                  <a:pt x="10187990" y="5939993"/>
                </a:lnTo>
                <a:lnTo>
                  <a:pt x="10187990" y="108000"/>
                </a:lnTo>
                <a:lnTo>
                  <a:pt x="10179470" y="66061"/>
                </a:lnTo>
                <a:lnTo>
                  <a:pt x="10156269" y="31721"/>
                </a:lnTo>
                <a:lnTo>
                  <a:pt x="10121928" y="8520"/>
                </a:lnTo>
                <a:lnTo>
                  <a:pt x="1007999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1765300" y="581025"/>
            <a:ext cx="4929505" cy="560016"/>
          </a:xfrm>
          <a:prstGeom prst="rect">
            <a:avLst/>
          </a:prstGeom>
        </p:spPr>
        <p:txBody>
          <a:bodyPr vert="horz" wrap="square" lIns="0" tIns="72000" rIns="0" bIns="0" rtlCol="0">
            <a:spAutoFit/>
          </a:bodyPr>
          <a:lstStyle/>
          <a:p>
            <a:pPr marL="39370">
              <a:lnSpc>
                <a:spcPts val="3825"/>
              </a:lnSpc>
              <a:spcBef>
                <a:spcPts val="100"/>
              </a:spcBef>
            </a:pPr>
            <a:r>
              <a:rPr lang="ja-JP" altLang="en-US" b="1" dirty="0">
                <a:latin typeface="OCRB" panose="020B0609020202020204" pitchFamily="49" charset="0"/>
                <a:ea typeface="メイリオ" panose="020B0604030504040204" pitchFamily="50" charset="-128"/>
                <a:cs typeface="メイリオ" panose="020B0604030504040204" pitchFamily="50" charset="-128"/>
              </a:rPr>
              <a:t>今後のスケジュール</a:t>
            </a:r>
          </a:p>
        </p:txBody>
      </p:sp>
      <p:sp>
        <p:nvSpPr>
          <p:cNvPr id="9" name="object 9"/>
          <p:cNvSpPr/>
          <p:nvPr/>
        </p:nvSpPr>
        <p:spPr>
          <a:xfrm>
            <a:off x="8998883" y="2757568"/>
            <a:ext cx="0" cy="3787775"/>
          </a:xfrm>
          <a:custGeom>
            <a:avLst/>
            <a:gdLst/>
            <a:ahLst/>
            <a:cxnLst/>
            <a:rect l="l" t="t" r="r" b="b"/>
            <a:pathLst>
              <a:path h="3787775">
                <a:moveTo>
                  <a:pt x="0" y="1727118"/>
                </a:moveTo>
                <a:lnTo>
                  <a:pt x="0" y="3787432"/>
                </a:lnTo>
              </a:path>
              <a:path h="3787775">
                <a:moveTo>
                  <a:pt x="0" y="0"/>
                </a:moveTo>
                <a:lnTo>
                  <a:pt x="0" y="1499572"/>
                </a:lnTo>
              </a:path>
            </a:pathLst>
          </a:custGeom>
          <a:ln w="17995">
            <a:solidFill>
              <a:srgbClr val="939598"/>
            </a:solidFill>
            <a:prstDash val="dash"/>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object 10"/>
          <p:cNvSpPr/>
          <p:nvPr/>
        </p:nvSpPr>
        <p:spPr>
          <a:xfrm>
            <a:off x="8937993" y="4257141"/>
            <a:ext cx="111760" cy="227965"/>
          </a:xfrm>
          <a:custGeom>
            <a:avLst/>
            <a:gdLst/>
            <a:ahLst/>
            <a:cxnLst/>
            <a:rect l="l" t="t" r="r" b="b"/>
            <a:pathLst>
              <a:path w="111759" h="227964">
                <a:moveTo>
                  <a:pt x="111658" y="0"/>
                </a:moveTo>
                <a:lnTo>
                  <a:pt x="0" y="0"/>
                </a:lnTo>
                <a:lnTo>
                  <a:pt x="0" y="227545"/>
                </a:lnTo>
                <a:lnTo>
                  <a:pt x="111658" y="227545"/>
                </a:lnTo>
                <a:lnTo>
                  <a:pt x="111658"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object 11"/>
          <p:cNvSpPr/>
          <p:nvPr/>
        </p:nvSpPr>
        <p:spPr>
          <a:xfrm>
            <a:off x="3235030" y="2757568"/>
            <a:ext cx="0" cy="3787775"/>
          </a:xfrm>
          <a:custGeom>
            <a:avLst/>
            <a:gdLst/>
            <a:ahLst/>
            <a:cxnLst/>
            <a:rect l="l" t="t" r="r" b="b"/>
            <a:pathLst>
              <a:path h="3787775">
                <a:moveTo>
                  <a:pt x="0" y="0"/>
                </a:moveTo>
                <a:lnTo>
                  <a:pt x="0" y="3787432"/>
                </a:lnTo>
              </a:path>
            </a:pathLst>
          </a:custGeom>
          <a:ln w="17995">
            <a:solidFill>
              <a:srgbClr val="939598"/>
            </a:solidFill>
            <a:prstDash val="dash"/>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object 12"/>
          <p:cNvSpPr/>
          <p:nvPr/>
        </p:nvSpPr>
        <p:spPr>
          <a:xfrm>
            <a:off x="2557661" y="3254480"/>
            <a:ext cx="2525395" cy="594360"/>
          </a:xfrm>
          <a:custGeom>
            <a:avLst/>
            <a:gdLst/>
            <a:ahLst/>
            <a:cxnLst/>
            <a:rect l="l" t="t" r="r" b="b"/>
            <a:pathLst>
              <a:path w="2525395" h="594360">
                <a:moveTo>
                  <a:pt x="2354008" y="0"/>
                </a:moveTo>
                <a:lnTo>
                  <a:pt x="36004" y="0"/>
                </a:lnTo>
                <a:lnTo>
                  <a:pt x="22025" y="2839"/>
                </a:lnTo>
                <a:lnTo>
                  <a:pt x="10577" y="10572"/>
                </a:lnTo>
                <a:lnTo>
                  <a:pt x="2841" y="22020"/>
                </a:lnTo>
                <a:lnTo>
                  <a:pt x="0" y="36004"/>
                </a:lnTo>
                <a:lnTo>
                  <a:pt x="0" y="557860"/>
                </a:lnTo>
                <a:lnTo>
                  <a:pt x="2841" y="571831"/>
                </a:lnTo>
                <a:lnTo>
                  <a:pt x="10577" y="583276"/>
                </a:lnTo>
                <a:lnTo>
                  <a:pt x="22025" y="591010"/>
                </a:lnTo>
                <a:lnTo>
                  <a:pt x="36004" y="593851"/>
                </a:lnTo>
                <a:lnTo>
                  <a:pt x="2354008" y="593851"/>
                </a:lnTo>
                <a:lnTo>
                  <a:pt x="2396770" y="574038"/>
                </a:lnTo>
                <a:lnTo>
                  <a:pt x="2518295" y="329323"/>
                </a:lnTo>
                <a:lnTo>
                  <a:pt x="2524772" y="296927"/>
                </a:lnTo>
                <a:lnTo>
                  <a:pt x="2523153" y="279669"/>
                </a:lnTo>
                <a:lnTo>
                  <a:pt x="2405710" y="32397"/>
                </a:lnTo>
                <a:lnTo>
                  <a:pt x="2369219" y="2554"/>
                </a:lnTo>
                <a:lnTo>
                  <a:pt x="2354008" y="0"/>
                </a:lnTo>
                <a:close/>
              </a:path>
            </a:pathLst>
          </a:custGeom>
          <a:solidFill>
            <a:srgbClr val="4A92C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object 13"/>
          <p:cNvSpPr/>
          <p:nvPr/>
        </p:nvSpPr>
        <p:spPr>
          <a:xfrm>
            <a:off x="5156314" y="2757568"/>
            <a:ext cx="0" cy="3787775"/>
          </a:xfrm>
          <a:custGeom>
            <a:avLst/>
            <a:gdLst/>
            <a:ahLst/>
            <a:cxnLst/>
            <a:rect l="l" t="t" r="r" b="b"/>
            <a:pathLst>
              <a:path h="3787775">
                <a:moveTo>
                  <a:pt x="0" y="0"/>
                </a:moveTo>
                <a:lnTo>
                  <a:pt x="0" y="3787432"/>
                </a:lnTo>
              </a:path>
            </a:pathLst>
          </a:custGeom>
          <a:ln w="17995">
            <a:solidFill>
              <a:srgbClr val="939598"/>
            </a:solidFill>
            <a:prstDash val="dash"/>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object 14"/>
          <p:cNvSpPr txBox="1"/>
          <p:nvPr/>
        </p:nvSpPr>
        <p:spPr>
          <a:xfrm>
            <a:off x="720000" y="1622383"/>
            <a:ext cx="9099204" cy="25904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1" sz="1400" b="1" i="0" u="none" strike="noStrike" kern="1200" cap="none" spc="0" normalizeH="0" baseline="0" noProof="0" dirty="0">
                <a:ln>
                  <a:noFill/>
                </a:ln>
                <a:solidFill>
                  <a:srgbClr val="231F20"/>
                </a:solidFill>
                <a:effectLst/>
                <a:uLnTx/>
                <a:uFillTx/>
                <a:latin typeface="メイリオ" pitchFamily="50" charset="-128"/>
                <a:ea typeface="メイリオ" pitchFamily="50" charset="-128"/>
                <a:cs typeface="メイリオ" pitchFamily="50" charset="-128"/>
              </a:rPr>
              <a:t>2021年8月1日から2023年</a:t>
            </a:r>
            <a:r>
              <a:rPr kumimoji="1" lang="en-US" sz="1400" b="1" i="0" u="none" strike="noStrike" kern="1200" cap="none" spc="0" normalizeH="0" baseline="0" noProof="0" dirty="0">
                <a:ln>
                  <a:noFill/>
                </a:ln>
                <a:solidFill>
                  <a:srgbClr val="231F20"/>
                </a:solidFill>
                <a:effectLst/>
                <a:uLnTx/>
                <a:uFillTx/>
                <a:latin typeface="メイリオ" pitchFamily="50" charset="-128"/>
                <a:ea typeface="メイリオ" pitchFamily="50" charset="-128"/>
                <a:cs typeface="メイリオ" pitchFamily="50" charset="-128"/>
              </a:rPr>
              <a:t>7</a:t>
            </a:r>
            <a:r>
              <a:rPr kumimoji="1" sz="1400" b="1" i="0" u="none" strike="noStrike" kern="1200" cap="none" spc="0" normalizeH="0" baseline="0" noProof="0" dirty="0">
                <a:ln>
                  <a:noFill/>
                </a:ln>
                <a:solidFill>
                  <a:srgbClr val="231F20"/>
                </a:solidFill>
                <a:effectLst/>
                <a:uLnTx/>
                <a:uFillTx/>
                <a:latin typeface="メイリオ" pitchFamily="50" charset="-128"/>
                <a:ea typeface="メイリオ" pitchFamily="50" charset="-128"/>
                <a:cs typeface="メイリオ" pitchFamily="50" charset="-128"/>
              </a:rPr>
              <a:t>月31日までの期間に順次、</a:t>
            </a:r>
            <a:r>
              <a:rPr kumimoji="1" sz="1600" b="1" i="0" u="none" strike="noStrike" kern="1200" cap="none" spc="0" normalizeH="0" baseline="0" noProof="0" dirty="0">
                <a:ln>
                  <a:noFill/>
                </a:ln>
                <a:solidFill>
                  <a:srgbClr val="F48473"/>
                </a:solidFill>
                <a:effectLst/>
                <a:uLnTx/>
                <a:uFillTx/>
                <a:latin typeface="メイリオ" pitchFamily="50" charset="-128"/>
                <a:ea typeface="メイリオ" pitchFamily="50" charset="-128"/>
                <a:cs typeface="メイリオ" pitchFamily="50" charset="-128"/>
              </a:rPr>
              <a:t>製品への添付文書の同梱は終了</a:t>
            </a:r>
            <a:r>
              <a:rPr kumimoji="1" sz="1400" b="1" i="0" u="none" strike="noStrike" kern="1200" cap="none" spc="0" normalizeH="0" baseline="0" noProof="0" dirty="0">
                <a:ln>
                  <a:noFill/>
                </a:ln>
                <a:solidFill>
                  <a:srgbClr val="231F20"/>
                </a:solidFill>
                <a:effectLst/>
                <a:uLnTx/>
                <a:uFillTx/>
                <a:latin typeface="メイリオ" pitchFamily="50" charset="-128"/>
                <a:ea typeface="メイリオ" pitchFamily="50" charset="-128"/>
                <a:cs typeface="メイリオ" pitchFamily="50" charset="-128"/>
              </a:rPr>
              <a:t>する予定です。</a:t>
            </a:r>
            <a:endParaRPr kumimoji="1" sz="1400" b="1"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endParaRPr>
          </a:p>
        </p:txBody>
      </p:sp>
      <p:sp>
        <p:nvSpPr>
          <p:cNvPr id="15" name="object 15"/>
          <p:cNvSpPr/>
          <p:nvPr/>
        </p:nvSpPr>
        <p:spPr>
          <a:xfrm>
            <a:off x="712007" y="3254481"/>
            <a:ext cx="1541780" cy="1066800"/>
          </a:xfrm>
          <a:custGeom>
            <a:avLst/>
            <a:gdLst/>
            <a:ahLst/>
            <a:cxnLst/>
            <a:rect l="l" t="t" r="r" b="b"/>
            <a:pathLst>
              <a:path w="1541780" h="1066800">
                <a:moveTo>
                  <a:pt x="1541526" y="1030782"/>
                </a:moveTo>
                <a:lnTo>
                  <a:pt x="1538686" y="1044759"/>
                </a:lnTo>
                <a:lnTo>
                  <a:pt x="1530954" y="1056203"/>
                </a:lnTo>
                <a:lnTo>
                  <a:pt x="1519510" y="1063935"/>
                </a:lnTo>
                <a:lnTo>
                  <a:pt x="1505534" y="1066774"/>
                </a:lnTo>
                <a:lnTo>
                  <a:pt x="36004" y="1066774"/>
                </a:lnTo>
                <a:lnTo>
                  <a:pt x="22025" y="1063935"/>
                </a:lnTo>
                <a:lnTo>
                  <a:pt x="10577" y="1056203"/>
                </a:lnTo>
                <a:lnTo>
                  <a:pt x="2841" y="1044759"/>
                </a:lnTo>
                <a:lnTo>
                  <a:pt x="0" y="1030782"/>
                </a:lnTo>
                <a:lnTo>
                  <a:pt x="0" y="36004"/>
                </a:lnTo>
                <a:lnTo>
                  <a:pt x="2841" y="22020"/>
                </a:lnTo>
                <a:lnTo>
                  <a:pt x="10577" y="10572"/>
                </a:lnTo>
                <a:lnTo>
                  <a:pt x="22025" y="2839"/>
                </a:lnTo>
                <a:lnTo>
                  <a:pt x="36004" y="0"/>
                </a:lnTo>
                <a:lnTo>
                  <a:pt x="1505534" y="0"/>
                </a:lnTo>
                <a:lnTo>
                  <a:pt x="1519510" y="2839"/>
                </a:lnTo>
                <a:lnTo>
                  <a:pt x="1530954" y="10572"/>
                </a:lnTo>
                <a:lnTo>
                  <a:pt x="1538686" y="22020"/>
                </a:lnTo>
                <a:lnTo>
                  <a:pt x="1541526" y="36004"/>
                </a:lnTo>
                <a:lnTo>
                  <a:pt x="1541526" y="1030782"/>
                </a:lnTo>
                <a:close/>
              </a:path>
            </a:pathLst>
          </a:custGeom>
          <a:ln w="17995">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6" name="object 16"/>
          <p:cNvSpPr/>
          <p:nvPr/>
        </p:nvSpPr>
        <p:spPr>
          <a:xfrm>
            <a:off x="712007" y="5020327"/>
            <a:ext cx="1541780" cy="1066800"/>
          </a:xfrm>
          <a:custGeom>
            <a:avLst/>
            <a:gdLst/>
            <a:ahLst/>
            <a:cxnLst/>
            <a:rect l="l" t="t" r="r" b="b"/>
            <a:pathLst>
              <a:path w="1541780" h="1066800">
                <a:moveTo>
                  <a:pt x="1541526" y="1030770"/>
                </a:moveTo>
                <a:lnTo>
                  <a:pt x="1538686" y="1044753"/>
                </a:lnTo>
                <a:lnTo>
                  <a:pt x="1530954" y="1056201"/>
                </a:lnTo>
                <a:lnTo>
                  <a:pt x="1519510" y="1063934"/>
                </a:lnTo>
                <a:lnTo>
                  <a:pt x="1505534" y="1066774"/>
                </a:lnTo>
                <a:lnTo>
                  <a:pt x="36004" y="1066774"/>
                </a:lnTo>
                <a:lnTo>
                  <a:pt x="22025" y="1063934"/>
                </a:lnTo>
                <a:lnTo>
                  <a:pt x="10577" y="1056201"/>
                </a:lnTo>
                <a:lnTo>
                  <a:pt x="2841" y="1044753"/>
                </a:lnTo>
                <a:lnTo>
                  <a:pt x="0" y="1030770"/>
                </a:lnTo>
                <a:lnTo>
                  <a:pt x="0" y="35991"/>
                </a:lnTo>
                <a:lnTo>
                  <a:pt x="2841" y="22015"/>
                </a:lnTo>
                <a:lnTo>
                  <a:pt x="10577" y="10571"/>
                </a:lnTo>
                <a:lnTo>
                  <a:pt x="22025" y="2839"/>
                </a:lnTo>
                <a:lnTo>
                  <a:pt x="36004" y="0"/>
                </a:lnTo>
                <a:lnTo>
                  <a:pt x="1505534" y="0"/>
                </a:lnTo>
                <a:lnTo>
                  <a:pt x="1519510" y="2839"/>
                </a:lnTo>
                <a:lnTo>
                  <a:pt x="1530954" y="10571"/>
                </a:lnTo>
                <a:lnTo>
                  <a:pt x="1538686" y="22015"/>
                </a:lnTo>
                <a:lnTo>
                  <a:pt x="1541526" y="35991"/>
                </a:lnTo>
                <a:lnTo>
                  <a:pt x="1541526" y="1030770"/>
                </a:lnTo>
                <a:close/>
              </a:path>
            </a:pathLst>
          </a:custGeom>
          <a:ln w="17995">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7" name="object 17"/>
          <p:cNvSpPr/>
          <p:nvPr/>
        </p:nvSpPr>
        <p:spPr>
          <a:xfrm>
            <a:off x="2397537" y="5020327"/>
            <a:ext cx="765175" cy="1066800"/>
          </a:xfrm>
          <a:custGeom>
            <a:avLst/>
            <a:gdLst/>
            <a:ahLst/>
            <a:cxnLst/>
            <a:rect l="l" t="t" r="r" b="b"/>
            <a:pathLst>
              <a:path w="765175" h="1066800">
                <a:moveTo>
                  <a:pt x="728624" y="0"/>
                </a:moveTo>
                <a:lnTo>
                  <a:pt x="36004" y="0"/>
                </a:lnTo>
                <a:lnTo>
                  <a:pt x="22020" y="2839"/>
                </a:lnTo>
                <a:lnTo>
                  <a:pt x="10572" y="10571"/>
                </a:lnTo>
                <a:lnTo>
                  <a:pt x="2839" y="22015"/>
                </a:lnTo>
                <a:lnTo>
                  <a:pt x="0" y="35991"/>
                </a:lnTo>
                <a:lnTo>
                  <a:pt x="0" y="1030770"/>
                </a:lnTo>
                <a:lnTo>
                  <a:pt x="2839" y="1044753"/>
                </a:lnTo>
                <a:lnTo>
                  <a:pt x="10572" y="1056201"/>
                </a:lnTo>
                <a:lnTo>
                  <a:pt x="22020" y="1063934"/>
                </a:lnTo>
                <a:lnTo>
                  <a:pt x="36004" y="1066774"/>
                </a:lnTo>
                <a:lnTo>
                  <a:pt x="728624" y="1066774"/>
                </a:lnTo>
                <a:lnTo>
                  <a:pt x="742600" y="1063934"/>
                </a:lnTo>
                <a:lnTo>
                  <a:pt x="754045" y="1056201"/>
                </a:lnTo>
                <a:lnTo>
                  <a:pt x="761776" y="1044753"/>
                </a:lnTo>
                <a:lnTo>
                  <a:pt x="764616" y="1030770"/>
                </a:lnTo>
                <a:lnTo>
                  <a:pt x="764616" y="35991"/>
                </a:lnTo>
                <a:lnTo>
                  <a:pt x="761776" y="22015"/>
                </a:lnTo>
                <a:lnTo>
                  <a:pt x="754045" y="10571"/>
                </a:lnTo>
                <a:lnTo>
                  <a:pt x="742600" y="2839"/>
                </a:lnTo>
                <a:lnTo>
                  <a:pt x="728624" y="0"/>
                </a:lnTo>
                <a:close/>
              </a:path>
            </a:pathLst>
          </a:custGeom>
          <a:solidFill>
            <a:srgbClr val="D2EBE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8" name="object 18"/>
          <p:cNvSpPr txBox="1"/>
          <p:nvPr/>
        </p:nvSpPr>
        <p:spPr>
          <a:xfrm>
            <a:off x="936674" y="3594313"/>
            <a:ext cx="1092200" cy="424475"/>
          </a:xfrm>
          <a:prstGeom prst="rect">
            <a:avLst/>
          </a:prstGeom>
        </p:spPr>
        <p:txBody>
          <a:bodyPr vert="horz" wrap="square" lIns="0" tIns="12700" rIns="0" bIns="0" rtlCol="0">
            <a:spAutoFit/>
          </a:bodyPr>
          <a:lstStyle/>
          <a:p>
            <a:pPr marL="241300" marR="5080" lvl="0" indent="-229235" algn="ctr" defTabSz="914400" rtl="0" eaLnBrk="1" fontAlgn="auto" latinLnBrk="0" hangingPunct="1">
              <a:lnSpc>
                <a:spcPct val="108300"/>
              </a:lnSpc>
              <a:spcBef>
                <a:spcPts val="100"/>
              </a:spcBef>
              <a:spcAft>
                <a:spcPts val="0"/>
              </a:spcAft>
              <a:buClrTx/>
              <a:buSzTx/>
              <a:buFontTx/>
              <a:buNone/>
              <a:tabLst/>
              <a:defRPr/>
            </a:pPr>
            <a:r>
              <a:rPr lang="ja-JP" altLang="en-US" sz="12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添付文書</a:t>
            </a:r>
            <a:r>
              <a:rPr kumimoji="1" sz="1200" b="1" i="0" u="none" strike="noStrike" kern="1200" cap="none" spc="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の</a:t>
            </a:r>
            <a:endParaRPr kumimoji="1" lang="en-US" altLang="ja-JP" sz="1200" b="1" i="0" u="none" strike="noStrike" kern="1200" cap="none" spc="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241300" marR="5080" lvl="0" indent="-229235" algn="ctr" defTabSz="914400" rtl="0" eaLnBrk="1" fontAlgn="auto" latinLnBrk="0" hangingPunct="1">
              <a:lnSpc>
                <a:spcPct val="108300"/>
              </a:lnSpc>
              <a:spcBef>
                <a:spcPts val="100"/>
              </a:spcBef>
              <a:spcAft>
                <a:spcPts val="0"/>
              </a:spcAft>
              <a:buClrTx/>
              <a:buSzTx/>
              <a:buFontTx/>
              <a:buNone/>
              <a:tabLst/>
              <a:defRPr/>
            </a:pPr>
            <a:r>
              <a:rPr kumimoji="1" sz="1200" b="1" i="0" u="none" strike="noStrike" kern="1200" cap="none" spc="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電子化</a:t>
            </a:r>
            <a:endParaRPr kumimoji="1"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object 19"/>
          <p:cNvSpPr txBox="1"/>
          <p:nvPr/>
        </p:nvSpPr>
        <p:spPr>
          <a:xfrm>
            <a:off x="2578350" y="2393495"/>
            <a:ext cx="1260000" cy="197490"/>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sz="1200" b="1" i="0" u="none" strike="noStrike" kern="1200" cap="none" spc="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2021年3月31日</a:t>
            </a:r>
            <a:endParaRPr kumimoji="1"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object 20"/>
          <p:cNvSpPr txBox="1"/>
          <p:nvPr/>
        </p:nvSpPr>
        <p:spPr>
          <a:xfrm>
            <a:off x="2908300" y="3325816"/>
            <a:ext cx="1672434" cy="456535"/>
          </a:xfrm>
          <a:prstGeom prst="rect">
            <a:avLst/>
          </a:prstGeom>
        </p:spPr>
        <p:txBody>
          <a:bodyPr vert="horz" wrap="square" lIns="0" tIns="12700" rIns="0" bIns="0" rtlCol="0">
            <a:spAutoFit/>
          </a:bodyPr>
          <a:lstStyle/>
          <a:p>
            <a:pPr marL="83820" marR="0" lvl="0" indent="0" algn="ctr" defTabSz="914400" rtl="0" eaLnBrk="1" fontAlgn="auto" latinLnBrk="0" hangingPunct="1">
              <a:lnSpc>
                <a:spcPct val="100000"/>
              </a:lnSpc>
              <a:spcBef>
                <a:spcPts val="100"/>
              </a:spcBef>
              <a:spcAft>
                <a:spcPts val="0"/>
              </a:spcAft>
              <a:buClrTx/>
              <a:buSzTx/>
              <a:buFontTx/>
              <a:buNone/>
              <a:tabLst/>
              <a:defRPr/>
            </a:pPr>
            <a:r>
              <a:rPr kumimoji="1" sz="14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PMDAのHPに</a:t>
            </a:r>
            <a:endParaRPr kumimoji="1" 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3820" marR="0" lvl="0" indent="0" algn="ctr" defTabSz="914400" rtl="0" eaLnBrk="1" fontAlgn="auto" latinLnBrk="0" hangingPunct="1">
              <a:lnSpc>
                <a:spcPct val="100000"/>
              </a:lnSpc>
              <a:spcBef>
                <a:spcPts val="100"/>
              </a:spcBef>
              <a:spcAft>
                <a:spcPts val="0"/>
              </a:spcAft>
              <a:buClrTx/>
              <a:buSzTx/>
              <a:buFontTx/>
              <a:buNone/>
              <a:tabLst/>
              <a:defRPr/>
            </a:pPr>
            <a:r>
              <a:rPr kumimoji="1" sz="14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添付文書を掲載</a:t>
            </a:r>
            <a:endParaRPr kumimoji="1"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object 21"/>
          <p:cNvSpPr/>
          <p:nvPr/>
        </p:nvSpPr>
        <p:spPr>
          <a:xfrm>
            <a:off x="3307029" y="5020335"/>
            <a:ext cx="1775460" cy="594360"/>
          </a:xfrm>
          <a:custGeom>
            <a:avLst/>
            <a:gdLst/>
            <a:ahLst/>
            <a:cxnLst/>
            <a:rect l="l" t="t" r="r" b="b"/>
            <a:pathLst>
              <a:path w="1775460" h="594360">
                <a:moveTo>
                  <a:pt x="469214" y="296913"/>
                </a:moveTo>
                <a:lnTo>
                  <a:pt x="350151" y="32385"/>
                </a:lnTo>
                <a:lnTo>
                  <a:pt x="313664" y="2552"/>
                </a:lnTo>
                <a:lnTo>
                  <a:pt x="298450" y="0"/>
                </a:lnTo>
                <a:lnTo>
                  <a:pt x="36004" y="0"/>
                </a:lnTo>
                <a:lnTo>
                  <a:pt x="22009" y="2832"/>
                </a:lnTo>
                <a:lnTo>
                  <a:pt x="10566" y="10566"/>
                </a:lnTo>
                <a:lnTo>
                  <a:pt x="2832" y="22009"/>
                </a:lnTo>
                <a:lnTo>
                  <a:pt x="0" y="35991"/>
                </a:lnTo>
                <a:lnTo>
                  <a:pt x="0" y="557847"/>
                </a:lnTo>
                <a:lnTo>
                  <a:pt x="2832" y="571817"/>
                </a:lnTo>
                <a:lnTo>
                  <a:pt x="10566" y="583272"/>
                </a:lnTo>
                <a:lnTo>
                  <a:pt x="22009" y="591007"/>
                </a:lnTo>
                <a:lnTo>
                  <a:pt x="36004" y="593852"/>
                </a:lnTo>
                <a:lnTo>
                  <a:pt x="298450" y="593852"/>
                </a:lnTo>
                <a:lnTo>
                  <a:pt x="341210" y="574027"/>
                </a:lnTo>
                <a:lnTo>
                  <a:pt x="462737" y="329323"/>
                </a:lnTo>
                <a:lnTo>
                  <a:pt x="469214" y="296913"/>
                </a:lnTo>
                <a:close/>
              </a:path>
              <a:path w="1775460" h="594360">
                <a:moveTo>
                  <a:pt x="1775396" y="296913"/>
                </a:moveTo>
                <a:lnTo>
                  <a:pt x="1656334" y="32385"/>
                </a:lnTo>
                <a:lnTo>
                  <a:pt x="1619846" y="2552"/>
                </a:lnTo>
                <a:lnTo>
                  <a:pt x="1604632" y="0"/>
                </a:lnTo>
                <a:lnTo>
                  <a:pt x="572312" y="0"/>
                </a:lnTo>
                <a:lnTo>
                  <a:pt x="558342" y="2832"/>
                </a:lnTo>
                <a:lnTo>
                  <a:pt x="546900" y="10566"/>
                </a:lnTo>
                <a:lnTo>
                  <a:pt x="539165" y="22009"/>
                </a:lnTo>
                <a:lnTo>
                  <a:pt x="536321" y="35991"/>
                </a:lnTo>
                <a:lnTo>
                  <a:pt x="536321" y="557847"/>
                </a:lnTo>
                <a:lnTo>
                  <a:pt x="539165" y="571817"/>
                </a:lnTo>
                <a:lnTo>
                  <a:pt x="546900" y="583272"/>
                </a:lnTo>
                <a:lnTo>
                  <a:pt x="558342" y="591007"/>
                </a:lnTo>
                <a:lnTo>
                  <a:pt x="572312" y="593852"/>
                </a:lnTo>
                <a:lnTo>
                  <a:pt x="1604632" y="593852"/>
                </a:lnTo>
                <a:lnTo>
                  <a:pt x="1647393" y="574027"/>
                </a:lnTo>
                <a:lnTo>
                  <a:pt x="1768919" y="329323"/>
                </a:lnTo>
                <a:lnTo>
                  <a:pt x="1775396" y="296913"/>
                </a:lnTo>
                <a:close/>
              </a:path>
            </a:pathLst>
          </a:custGeom>
          <a:solidFill>
            <a:srgbClr val="4A92C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2" name="object 22"/>
          <p:cNvSpPr txBox="1"/>
          <p:nvPr/>
        </p:nvSpPr>
        <p:spPr>
          <a:xfrm>
            <a:off x="4046678" y="5108596"/>
            <a:ext cx="731520" cy="455295"/>
          </a:xfrm>
          <a:prstGeom prst="rect">
            <a:avLst/>
          </a:prstGeom>
        </p:spPr>
        <p:txBody>
          <a:bodyPr vert="horz" wrap="square" lIns="0" tIns="10160" rIns="0" bIns="0" rtlCol="0">
            <a:spAutoFit/>
          </a:bodyPr>
          <a:lstStyle/>
          <a:p>
            <a:pPr marL="12700" marR="5080" lvl="0" indent="108585" algn="l" defTabSz="914400" rtl="0" eaLnBrk="1" fontAlgn="auto" latinLnBrk="0" hangingPunct="1">
              <a:lnSpc>
                <a:spcPct val="101200"/>
              </a:lnSpc>
              <a:spcBef>
                <a:spcPts val="80"/>
              </a:spcBef>
              <a:spcAft>
                <a:spcPts val="0"/>
              </a:spcAft>
              <a:buClrTx/>
              <a:buSzTx/>
              <a:buFontTx/>
              <a:buNone/>
              <a:tabLst/>
              <a:defRPr/>
            </a:pPr>
            <a:r>
              <a:rPr kumimoji="1" sz="14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アプリ 先行運用</a:t>
            </a:r>
            <a:endParaRPr kumimoji="1"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object 23"/>
          <p:cNvSpPr txBox="1"/>
          <p:nvPr/>
        </p:nvSpPr>
        <p:spPr>
          <a:xfrm>
            <a:off x="3348217" y="5067374"/>
            <a:ext cx="279400" cy="511809"/>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6300"/>
              </a:lnSpc>
              <a:spcBef>
                <a:spcPts val="100"/>
              </a:spcBef>
              <a:spcAft>
                <a:spcPts val="0"/>
              </a:spcAft>
              <a:buClrTx/>
              <a:buSzTx/>
              <a:buFontTx/>
              <a:buNone/>
              <a:tabLst/>
              <a:defRPr/>
            </a:pPr>
            <a:r>
              <a:rPr kumimoji="1" sz="10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企業 確認 期間</a:t>
            </a:r>
            <a:endParaRPr kumimoji="1" sz="1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object 24"/>
          <p:cNvSpPr/>
          <p:nvPr/>
        </p:nvSpPr>
        <p:spPr>
          <a:xfrm>
            <a:off x="5233286" y="5020326"/>
            <a:ext cx="4761230" cy="594360"/>
          </a:xfrm>
          <a:custGeom>
            <a:avLst/>
            <a:gdLst/>
            <a:ahLst/>
            <a:cxnLst/>
            <a:rect l="l" t="t" r="r" b="b"/>
            <a:pathLst>
              <a:path w="4761230" h="594360">
                <a:moveTo>
                  <a:pt x="4590033" y="0"/>
                </a:moveTo>
                <a:lnTo>
                  <a:pt x="35991" y="0"/>
                </a:lnTo>
                <a:lnTo>
                  <a:pt x="22015" y="2839"/>
                </a:lnTo>
                <a:lnTo>
                  <a:pt x="10571" y="10571"/>
                </a:lnTo>
                <a:lnTo>
                  <a:pt x="2839" y="22015"/>
                </a:lnTo>
                <a:lnTo>
                  <a:pt x="0" y="35991"/>
                </a:lnTo>
                <a:lnTo>
                  <a:pt x="0" y="557847"/>
                </a:lnTo>
                <a:lnTo>
                  <a:pt x="2839" y="571826"/>
                </a:lnTo>
                <a:lnTo>
                  <a:pt x="10571" y="583274"/>
                </a:lnTo>
                <a:lnTo>
                  <a:pt x="22015" y="591010"/>
                </a:lnTo>
                <a:lnTo>
                  <a:pt x="35991" y="593851"/>
                </a:lnTo>
                <a:lnTo>
                  <a:pt x="4590033" y="593851"/>
                </a:lnTo>
                <a:lnTo>
                  <a:pt x="4632798" y="574033"/>
                </a:lnTo>
                <a:lnTo>
                  <a:pt x="4754321" y="329323"/>
                </a:lnTo>
                <a:lnTo>
                  <a:pt x="4760807" y="296916"/>
                </a:lnTo>
                <a:lnTo>
                  <a:pt x="4759186" y="279656"/>
                </a:lnTo>
                <a:lnTo>
                  <a:pt x="4641735" y="32384"/>
                </a:lnTo>
                <a:lnTo>
                  <a:pt x="4605250" y="2554"/>
                </a:lnTo>
                <a:lnTo>
                  <a:pt x="4590033" y="0"/>
                </a:lnTo>
                <a:close/>
              </a:path>
            </a:pathLst>
          </a:custGeom>
          <a:solidFill>
            <a:srgbClr val="F4847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5" name="object 25"/>
          <p:cNvSpPr txBox="1"/>
          <p:nvPr/>
        </p:nvSpPr>
        <p:spPr>
          <a:xfrm>
            <a:off x="6744738" y="5221754"/>
            <a:ext cx="1726162" cy="22826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1" sz="14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アプリ本格運用</a:t>
            </a:r>
            <a:endParaRPr kumimoji="1"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object 30"/>
          <p:cNvSpPr/>
          <p:nvPr/>
        </p:nvSpPr>
        <p:spPr>
          <a:xfrm>
            <a:off x="9088660" y="3254480"/>
            <a:ext cx="906780" cy="1050925"/>
          </a:xfrm>
          <a:custGeom>
            <a:avLst/>
            <a:gdLst/>
            <a:ahLst/>
            <a:cxnLst/>
            <a:rect l="l" t="t" r="r" b="b"/>
            <a:pathLst>
              <a:path w="906779" h="1050925">
                <a:moveTo>
                  <a:pt x="662660" y="0"/>
                </a:moveTo>
                <a:lnTo>
                  <a:pt x="35991" y="0"/>
                </a:lnTo>
                <a:lnTo>
                  <a:pt x="22020" y="2839"/>
                </a:lnTo>
                <a:lnTo>
                  <a:pt x="10575" y="10572"/>
                </a:lnTo>
                <a:lnTo>
                  <a:pt x="2841" y="22020"/>
                </a:lnTo>
                <a:lnTo>
                  <a:pt x="0" y="36004"/>
                </a:lnTo>
                <a:lnTo>
                  <a:pt x="0" y="1014907"/>
                </a:lnTo>
                <a:lnTo>
                  <a:pt x="2841" y="1028884"/>
                </a:lnTo>
                <a:lnTo>
                  <a:pt x="10575" y="1040328"/>
                </a:lnTo>
                <a:lnTo>
                  <a:pt x="22020" y="1048060"/>
                </a:lnTo>
                <a:lnTo>
                  <a:pt x="35991" y="1050899"/>
                </a:lnTo>
                <a:lnTo>
                  <a:pt x="662660" y="1050899"/>
                </a:lnTo>
                <a:lnTo>
                  <a:pt x="704192" y="1030534"/>
                </a:lnTo>
                <a:lnTo>
                  <a:pt x="900963" y="559269"/>
                </a:lnTo>
                <a:lnTo>
                  <a:pt x="906610" y="525981"/>
                </a:lnTo>
                <a:lnTo>
                  <a:pt x="905208" y="508240"/>
                </a:lnTo>
                <a:lnTo>
                  <a:pt x="712330" y="33299"/>
                </a:lnTo>
                <a:lnTo>
                  <a:pt x="677717" y="2629"/>
                </a:lnTo>
                <a:lnTo>
                  <a:pt x="662660" y="0"/>
                </a:lnTo>
                <a:close/>
              </a:path>
            </a:pathLst>
          </a:custGeom>
          <a:solidFill>
            <a:srgbClr val="F4847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1" name="object 31"/>
          <p:cNvSpPr txBox="1"/>
          <p:nvPr/>
        </p:nvSpPr>
        <p:spPr>
          <a:xfrm>
            <a:off x="9189379" y="3596470"/>
            <a:ext cx="609600" cy="455295"/>
          </a:xfrm>
          <a:prstGeom prst="rect">
            <a:avLst/>
          </a:prstGeom>
        </p:spPr>
        <p:txBody>
          <a:bodyPr vert="horz" wrap="square" lIns="0" tIns="9525" rIns="0" bIns="0" rtlCol="0">
            <a:spAutoFit/>
          </a:bodyPr>
          <a:lstStyle/>
          <a:p>
            <a:pPr marL="74930" marR="30480" lvl="0" indent="-37465" algn="l" defTabSz="914400" rtl="0" eaLnBrk="1" fontAlgn="auto" latinLnBrk="0" hangingPunct="1">
              <a:lnSpc>
                <a:spcPct val="101299"/>
              </a:lnSpc>
              <a:spcBef>
                <a:spcPts val="75"/>
              </a:spcBef>
              <a:spcAft>
                <a:spcPts val="0"/>
              </a:spcAft>
              <a:buClrTx/>
              <a:buSzTx/>
              <a:buFontTx/>
              <a:buNone/>
              <a:tabLst/>
              <a:defRPr/>
            </a:pPr>
            <a:r>
              <a:rPr kumimoji="1" sz="14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電子的 提供</a:t>
            </a:r>
            <a:r>
              <a:rPr kumimoji="1" sz="1200" b="1" i="0" u="none" strike="noStrike" kern="1200" cap="none" spc="0" normalizeH="0" baseline="3125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sz="1200" b="1" i="0" u="none" strike="noStrike" kern="1200" cap="none" spc="0" normalizeH="0" baseline="3125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 name="object 32"/>
          <p:cNvSpPr txBox="1"/>
          <p:nvPr/>
        </p:nvSpPr>
        <p:spPr>
          <a:xfrm>
            <a:off x="4525434" y="2393486"/>
            <a:ext cx="1260000" cy="197490"/>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sz="1200" b="1" i="0" u="none" strike="noStrike" kern="1200" cap="none" spc="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2021年8月1日</a:t>
            </a:r>
            <a:endParaRPr kumimoji="1"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object 34"/>
          <p:cNvSpPr txBox="1"/>
          <p:nvPr/>
        </p:nvSpPr>
        <p:spPr>
          <a:xfrm>
            <a:off x="8238416" y="2393486"/>
            <a:ext cx="1527884" cy="197490"/>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sz="1200" b="1" i="0" u="none" strike="noStrike" kern="1200" cap="none" spc="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2023年8月1日</a:t>
            </a:r>
            <a:endParaRPr kumimoji="1"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object 35"/>
          <p:cNvSpPr txBox="1"/>
          <p:nvPr/>
        </p:nvSpPr>
        <p:spPr>
          <a:xfrm>
            <a:off x="705815" y="5366098"/>
            <a:ext cx="1510149" cy="409728"/>
          </a:xfrm>
          <a:prstGeom prst="rect">
            <a:avLst/>
          </a:prstGeom>
        </p:spPr>
        <p:txBody>
          <a:bodyPr vert="horz" wrap="square" lIns="0" tIns="12700" rIns="0" bIns="0" rtlCol="0">
            <a:spAutoFit/>
          </a:bodyPr>
          <a:lstStyle/>
          <a:p>
            <a:pPr marL="153035" marR="140970" lvl="0" indent="-5080" algn="ctr" defTabSz="914400" rtl="0" eaLnBrk="1" fontAlgn="auto" latinLnBrk="0" hangingPunct="1">
              <a:lnSpc>
                <a:spcPct val="108200"/>
              </a:lnSpc>
              <a:spcBef>
                <a:spcPts val="100"/>
              </a:spcBef>
              <a:spcAft>
                <a:spcPts val="0"/>
              </a:spcAft>
              <a:buClrTx/>
              <a:buSzTx/>
              <a:buFontTx/>
              <a:buNone/>
              <a:tabLst/>
              <a:defRPr/>
            </a:pPr>
            <a:r>
              <a:rPr lang="ja-JP" altLang="en-US" sz="1200" b="1" dirty="0">
                <a:solidFill>
                  <a:srgbClr val="231F20"/>
                </a:solidFill>
                <a:latin typeface="メイリオ" panose="020B0604030504040204" pitchFamily="50" charset="-128"/>
                <a:ea typeface="メイリオ" panose="020B0604030504040204" pitchFamily="50" charset="-128"/>
                <a:cs typeface="メイリオ" panose="020B0604030504040204" pitchFamily="50" charset="-128"/>
              </a:rPr>
              <a:t>添付文書</a:t>
            </a:r>
            <a:r>
              <a:rPr kumimoji="1" sz="1200" b="1" i="0" u="none" strike="noStrike" kern="1200" cap="none" spc="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電子化の</a:t>
            </a:r>
            <a:endParaRPr kumimoji="1"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auto" latinLnBrk="0" hangingPunct="1">
              <a:lnSpc>
                <a:spcPct val="100000"/>
              </a:lnSpc>
              <a:spcBef>
                <a:spcPts val="120"/>
              </a:spcBef>
              <a:spcAft>
                <a:spcPts val="0"/>
              </a:spcAft>
              <a:buClrTx/>
              <a:buSzTx/>
              <a:buFontTx/>
              <a:buNone/>
              <a:tabLst/>
              <a:defRPr/>
            </a:pPr>
            <a:r>
              <a:rPr kumimoji="1" sz="1200" b="1" i="0" u="none" strike="noStrike" kern="1200" cap="none" spc="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施行に向けた対応</a:t>
            </a:r>
            <a:endParaRPr kumimoji="1"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object 36"/>
          <p:cNvSpPr/>
          <p:nvPr/>
        </p:nvSpPr>
        <p:spPr>
          <a:xfrm>
            <a:off x="2809669" y="3993809"/>
            <a:ext cx="6110605" cy="327660"/>
          </a:xfrm>
          <a:custGeom>
            <a:avLst/>
            <a:gdLst/>
            <a:ahLst/>
            <a:cxnLst/>
            <a:rect l="l" t="t" r="r" b="b"/>
            <a:pathLst>
              <a:path w="6110605" h="327660">
                <a:moveTo>
                  <a:pt x="5978182" y="0"/>
                </a:moveTo>
                <a:lnTo>
                  <a:pt x="35991" y="0"/>
                </a:lnTo>
                <a:lnTo>
                  <a:pt x="22015" y="2839"/>
                </a:lnTo>
                <a:lnTo>
                  <a:pt x="10571" y="10572"/>
                </a:lnTo>
                <a:lnTo>
                  <a:pt x="2839" y="22020"/>
                </a:lnTo>
                <a:lnTo>
                  <a:pt x="0" y="36004"/>
                </a:lnTo>
                <a:lnTo>
                  <a:pt x="0" y="291452"/>
                </a:lnTo>
                <a:lnTo>
                  <a:pt x="2839" y="305428"/>
                </a:lnTo>
                <a:lnTo>
                  <a:pt x="10571" y="316872"/>
                </a:lnTo>
                <a:lnTo>
                  <a:pt x="22015" y="324604"/>
                </a:lnTo>
                <a:lnTo>
                  <a:pt x="35991" y="327444"/>
                </a:lnTo>
                <a:lnTo>
                  <a:pt x="5978182" y="327444"/>
                </a:lnTo>
                <a:lnTo>
                  <a:pt x="6023475" y="309066"/>
                </a:lnTo>
                <a:lnTo>
                  <a:pt x="6102362" y="193776"/>
                </a:lnTo>
                <a:lnTo>
                  <a:pt x="6110535" y="163726"/>
                </a:lnTo>
                <a:lnTo>
                  <a:pt x="6108492" y="147711"/>
                </a:lnTo>
                <a:lnTo>
                  <a:pt x="6034011" y="30048"/>
                </a:lnTo>
                <a:lnTo>
                  <a:pt x="5993725" y="2369"/>
                </a:lnTo>
                <a:lnTo>
                  <a:pt x="5978182" y="0"/>
                </a:lnTo>
                <a:close/>
              </a:path>
            </a:pathLst>
          </a:custGeom>
          <a:solidFill>
            <a:srgbClr val="6D6E7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7" name="object 37"/>
          <p:cNvSpPr txBox="1"/>
          <p:nvPr/>
        </p:nvSpPr>
        <p:spPr>
          <a:xfrm>
            <a:off x="3517900" y="4062776"/>
            <a:ext cx="4705964" cy="22826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1" sz="14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紙媒体の添付文書を製品に同梱して提供することが可能</a:t>
            </a:r>
            <a:endParaRPr kumimoji="1"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8" name="object 38"/>
          <p:cNvGrpSpPr/>
          <p:nvPr/>
        </p:nvGrpSpPr>
        <p:grpSpPr>
          <a:xfrm>
            <a:off x="3294151" y="5752393"/>
            <a:ext cx="6706870" cy="346075"/>
            <a:chOff x="3294151" y="5752393"/>
            <a:chExt cx="6706870" cy="346075"/>
          </a:xfrm>
        </p:grpSpPr>
        <p:sp>
          <p:nvSpPr>
            <p:cNvPr id="39" name="object 39"/>
            <p:cNvSpPr/>
            <p:nvPr/>
          </p:nvSpPr>
          <p:spPr>
            <a:xfrm>
              <a:off x="3303358" y="5761601"/>
              <a:ext cx="6688455" cy="327660"/>
            </a:xfrm>
            <a:custGeom>
              <a:avLst/>
              <a:gdLst/>
              <a:ahLst/>
              <a:cxnLst/>
              <a:rect l="l" t="t" r="r" b="b"/>
              <a:pathLst>
                <a:path w="6688455" h="327660">
                  <a:moveTo>
                    <a:pt x="6555955" y="0"/>
                  </a:moveTo>
                  <a:lnTo>
                    <a:pt x="35991" y="0"/>
                  </a:lnTo>
                  <a:lnTo>
                    <a:pt x="22015" y="2841"/>
                  </a:lnTo>
                  <a:lnTo>
                    <a:pt x="10571" y="10577"/>
                  </a:lnTo>
                  <a:lnTo>
                    <a:pt x="2839" y="22025"/>
                  </a:lnTo>
                  <a:lnTo>
                    <a:pt x="0" y="36004"/>
                  </a:lnTo>
                  <a:lnTo>
                    <a:pt x="0" y="291452"/>
                  </a:lnTo>
                  <a:lnTo>
                    <a:pt x="2839" y="305430"/>
                  </a:lnTo>
                  <a:lnTo>
                    <a:pt x="10571" y="316879"/>
                  </a:lnTo>
                  <a:lnTo>
                    <a:pt x="22015" y="324615"/>
                  </a:lnTo>
                  <a:lnTo>
                    <a:pt x="35991" y="327456"/>
                  </a:lnTo>
                  <a:lnTo>
                    <a:pt x="6555955" y="327456"/>
                  </a:lnTo>
                  <a:lnTo>
                    <a:pt x="6601249" y="309074"/>
                  </a:lnTo>
                  <a:lnTo>
                    <a:pt x="6680136" y="193789"/>
                  </a:lnTo>
                  <a:lnTo>
                    <a:pt x="6688308" y="163729"/>
                  </a:lnTo>
                  <a:lnTo>
                    <a:pt x="6686265" y="147717"/>
                  </a:lnTo>
                  <a:lnTo>
                    <a:pt x="6611785" y="30048"/>
                  </a:lnTo>
                  <a:lnTo>
                    <a:pt x="6571499" y="2371"/>
                  </a:lnTo>
                  <a:lnTo>
                    <a:pt x="6555955"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40" name="object 40"/>
            <p:cNvSpPr/>
            <p:nvPr/>
          </p:nvSpPr>
          <p:spPr>
            <a:xfrm>
              <a:off x="3303358" y="5761601"/>
              <a:ext cx="6688455" cy="327660"/>
            </a:xfrm>
            <a:custGeom>
              <a:avLst/>
              <a:gdLst/>
              <a:ahLst/>
              <a:cxnLst/>
              <a:rect l="l" t="t" r="r" b="b"/>
              <a:pathLst>
                <a:path w="6688455" h="327660">
                  <a:moveTo>
                    <a:pt x="6611785" y="297408"/>
                  </a:moveTo>
                  <a:lnTo>
                    <a:pt x="6601249" y="309074"/>
                  </a:lnTo>
                  <a:lnTo>
                    <a:pt x="6587209" y="318628"/>
                  </a:lnTo>
                  <a:lnTo>
                    <a:pt x="6571499" y="325085"/>
                  </a:lnTo>
                  <a:lnTo>
                    <a:pt x="6555955" y="327456"/>
                  </a:lnTo>
                  <a:lnTo>
                    <a:pt x="35991" y="327456"/>
                  </a:lnTo>
                  <a:lnTo>
                    <a:pt x="22015" y="324615"/>
                  </a:lnTo>
                  <a:lnTo>
                    <a:pt x="10571" y="316879"/>
                  </a:lnTo>
                  <a:lnTo>
                    <a:pt x="2839" y="305430"/>
                  </a:lnTo>
                  <a:lnTo>
                    <a:pt x="0" y="291452"/>
                  </a:lnTo>
                  <a:lnTo>
                    <a:pt x="0" y="36004"/>
                  </a:lnTo>
                  <a:lnTo>
                    <a:pt x="2839" y="22025"/>
                  </a:lnTo>
                  <a:lnTo>
                    <a:pt x="10571" y="10577"/>
                  </a:lnTo>
                  <a:lnTo>
                    <a:pt x="22015" y="2841"/>
                  </a:lnTo>
                  <a:lnTo>
                    <a:pt x="35991" y="0"/>
                  </a:lnTo>
                  <a:lnTo>
                    <a:pt x="6555955" y="0"/>
                  </a:lnTo>
                  <a:lnTo>
                    <a:pt x="6601249" y="18382"/>
                  </a:lnTo>
                  <a:lnTo>
                    <a:pt x="6680136" y="133680"/>
                  </a:lnTo>
                  <a:lnTo>
                    <a:pt x="6688308" y="163729"/>
                  </a:lnTo>
                  <a:lnTo>
                    <a:pt x="6686265" y="179744"/>
                  </a:lnTo>
                  <a:lnTo>
                    <a:pt x="6680136" y="193789"/>
                  </a:lnTo>
                  <a:lnTo>
                    <a:pt x="6611785" y="297408"/>
                  </a:lnTo>
                  <a:close/>
                </a:path>
              </a:pathLst>
            </a:custGeom>
            <a:ln w="17995">
              <a:solidFill>
                <a:srgbClr val="4A92C5"/>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sp>
        <p:nvSpPr>
          <p:cNvPr id="41" name="object 41"/>
          <p:cNvSpPr txBox="1"/>
          <p:nvPr/>
        </p:nvSpPr>
        <p:spPr>
          <a:xfrm>
            <a:off x="4000969" y="5830728"/>
            <a:ext cx="5308123" cy="22826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1" sz="1400" b="1" i="0" u="none" strike="noStrike" kern="1200" cap="none" spc="0" normalizeH="0" baseline="0" noProof="0" dirty="0">
                <a:ln>
                  <a:noFill/>
                </a:ln>
                <a:solidFill>
                  <a:srgbClr val="4A92C5"/>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業界・行政による医療現場への周知、アプリ</a:t>
            </a:r>
            <a:r>
              <a:rPr kumimoji="1" lang="ja-JP" altLang="en-US" sz="1400" b="1" i="0" u="none" strike="noStrike" kern="1200" cap="none" spc="0" normalizeH="0" baseline="0" noProof="0" dirty="0">
                <a:ln>
                  <a:noFill/>
                </a:ln>
                <a:solidFill>
                  <a:srgbClr val="4A92C5"/>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ダウンロード</a:t>
            </a:r>
            <a:r>
              <a:rPr kumimoji="1" sz="1400" b="1" i="0" u="none" strike="noStrike" kern="1200" cap="none" spc="0" normalizeH="0" baseline="0" noProof="0" dirty="0">
                <a:ln>
                  <a:noFill/>
                </a:ln>
                <a:solidFill>
                  <a:srgbClr val="4A92C5"/>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案内等</a:t>
            </a:r>
            <a:endParaRPr kumimoji="1"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object 46"/>
          <p:cNvSpPr txBox="1"/>
          <p:nvPr/>
        </p:nvSpPr>
        <p:spPr>
          <a:xfrm>
            <a:off x="7251701" y="4365359"/>
            <a:ext cx="2548376" cy="1359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1" sz="800" b="1" i="0" u="none" strike="noStrike" kern="1200" cap="none" spc="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※消費者が直接購入する製品は引き続き紙媒体を同梱</a:t>
            </a:r>
            <a:endParaRPr kumimoji="1" sz="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object 47"/>
          <p:cNvSpPr txBox="1"/>
          <p:nvPr/>
        </p:nvSpPr>
        <p:spPr>
          <a:xfrm>
            <a:off x="2441587" y="5328409"/>
            <a:ext cx="676910" cy="496931"/>
          </a:xfrm>
          <a:prstGeom prst="rect">
            <a:avLst/>
          </a:prstGeom>
        </p:spPr>
        <p:txBody>
          <a:bodyPr vert="horz" wrap="square" lIns="0" tIns="22225" rIns="0" bIns="0" rtlCol="0">
            <a:spAutoFit/>
          </a:bodyPr>
          <a:lstStyle/>
          <a:p>
            <a:pPr marL="0" marR="0" lvl="0" indent="0" algn="ctr" defTabSz="914400" rtl="0" eaLnBrk="1" fontAlgn="auto" latinLnBrk="0" hangingPunct="1">
              <a:lnSpc>
                <a:spcPct val="100000"/>
              </a:lnSpc>
              <a:spcBef>
                <a:spcPts val="175"/>
              </a:spcBef>
              <a:spcAft>
                <a:spcPts val="0"/>
              </a:spcAft>
              <a:buClrTx/>
              <a:buSzTx/>
              <a:buFontTx/>
              <a:buNone/>
              <a:tabLst/>
              <a:defRPr/>
            </a:pPr>
            <a:r>
              <a:rPr kumimoji="1" sz="1000" b="1" i="0" u="none" strike="noStrike" kern="1200" cap="none" spc="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PMDAのHP</a:t>
            </a:r>
            <a:endParaRPr kumimoji="1" sz="1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0795" marR="0" lvl="0" indent="0" algn="ctr" defTabSz="914400" rtl="0" eaLnBrk="1" fontAlgn="auto" latinLnBrk="0" hangingPunct="1">
              <a:lnSpc>
                <a:spcPct val="100000"/>
              </a:lnSpc>
              <a:spcBef>
                <a:spcPts val="75"/>
              </a:spcBef>
              <a:spcAft>
                <a:spcPts val="0"/>
              </a:spcAft>
              <a:buClrTx/>
              <a:buSzTx/>
              <a:buFontTx/>
              <a:buNone/>
              <a:tabLst/>
              <a:defRPr/>
            </a:pPr>
            <a:r>
              <a:rPr kumimoji="1" sz="1000" b="1" i="0" u="none" strike="noStrike" kern="1200" cap="none" spc="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改修完了</a:t>
            </a:r>
            <a:endParaRPr kumimoji="1" sz="1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object 54"/>
          <p:cNvSpPr txBox="1">
            <a:spLocks/>
          </p:cNvSpPr>
          <p:nvPr/>
        </p:nvSpPr>
        <p:spPr>
          <a:xfrm>
            <a:off x="264160" y="123825"/>
            <a:ext cx="4091939" cy="1353408"/>
          </a:xfrm>
          <a:prstGeom prst="rect">
            <a:avLst/>
          </a:prstGeom>
        </p:spPr>
        <p:txBody>
          <a:bodyPr vert="horz" wrap="square" lIns="0" tIns="0" rIns="0" bIns="0" rtlCol="0" anchor="b" anchorCtr="0">
            <a:noAutofit/>
          </a:bodyPr>
          <a:lstStyle>
            <a:lvl1pPr>
              <a:defRPr sz="3200" b="0" i="0">
                <a:solidFill>
                  <a:srgbClr val="231F20"/>
                </a:solidFill>
                <a:latin typeface="Arial Unicode MS"/>
                <a:ea typeface="+mj-ea"/>
                <a:cs typeface="Arial Unicode M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5000" b="1" i="0" u="none" strike="noStrike" kern="0" cap="none" spc="-150" normalizeH="0" baseline="-11666" noProof="0" dirty="0">
                <a:ln>
                  <a:noFill/>
                </a:ln>
                <a:solidFill>
                  <a:srgbClr val="FFFFFF"/>
                </a:solidFill>
                <a:effectLst/>
                <a:uLnTx/>
                <a:uFillTx/>
                <a:latin typeface="OCRB" pitchFamily="49" charset="0"/>
                <a:ea typeface="Open Sans Semibold" panose="020B0706030804020204" pitchFamily="34" charset="0"/>
                <a:cs typeface="Open Sans Semibold" panose="020B0706030804020204" pitchFamily="34" charset="0"/>
              </a:rPr>
              <a:t>05</a:t>
            </a:r>
            <a:endParaRPr kumimoji="0" lang="ja-JP" altLang="en-US" sz="3200" b="1" i="0" u="none" strike="noStrike" kern="0" cap="none" spc="-150" normalizeH="0" baseline="0" noProof="0" dirty="0">
              <a:ln>
                <a:noFill/>
              </a:ln>
              <a:solidFill>
                <a:srgbClr val="231F20"/>
              </a:solidFill>
              <a:effectLst/>
              <a:uLnTx/>
              <a:uFillTx/>
              <a:latin typeface="OCRB" pitchFamily="49" charset="0"/>
              <a:ea typeface="メイリオ" panose="020B0604030504040204" pitchFamily="50" charset="-128"/>
              <a:cs typeface="メイリオ" panose="020B0604030504040204" pitchFamily="50" charset="-128"/>
            </a:endParaRPr>
          </a:p>
        </p:txBody>
      </p:sp>
      <p:grpSp>
        <p:nvGrpSpPr>
          <p:cNvPr id="50" name="グループ化 49">
            <a:extLst>
              <a:ext uri="{FF2B5EF4-FFF2-40B4-BE49-F238E27FC236}">
                <a16:creationId xmlns:a16="http://schemas.microsoft.com/office/drawing/2014/main" id="{FB15A952-72BE-4C5D-95DD-439DD90AE18B}"/>
              </a:ext>
            </a:extLst>
          </p:cNvPr>
          <p:cNvGrpSpPr/>
          <p:nvPr/>
        </p:nvGrpSpPr>
        <p:grpSpPr>
          <a:xfrm>
            <a:off x="5276813" y="3260157"/>
            <a:ext cx="3643461" cy="612000"/>
            <a:chOff x="5276813" y="3260157"/>
            <a:chExt cx="3643461" cy="612000"/>
          </a:xfrm>
        </p:grpSpPr>
        <p:grpSp>
          <p:nvGrpSpPr>
            <p:cNvPr id="26" name="object 26"/>
            <p:cNvGrpSpPr/>
            <p:nvPr/>
          </p:nvGrpSpPr>
          <p:grpSpPr>
            <a:xfrm>
              <a:off x="5487463" y="3260157"/>
              <a:ext cx="3432811" cy="612000"/>
              <a:chOff x="5227241" y="3254480"/>
              <a:chExt cx="3684270" cy="594360"/>
            </a:xfrm>
            <a:solidFill>
              <a:srgbClr val="F5AC97"/>
            </a:solidFill>
          </p:grpSpPr>
          <p:sp>
            <p:nvSpPr>
              <p:cNvPr id="27" name="object 27"/>
              <p:cNvSpPr/>
              <p:nvPr/>
            </p:nvSpPr>
            <p:spPr>
              <a:xfrm>
                <a:off x="5227241" y="3254480"/>
                <a:ext cx="3684270" cy="594360"/>
              </a:xfrm>
              <a:custGeom>
                <a:avLst/>
                <a:gdLst/>
                <a:ahLst/>
                <a:cxnLst/>
                <a:rect l="l" t="t" r="r" b="b"/>
                <a:pathLst>
                  <a:path w="3684270" h="594360">
                    <a:moveTo>
                      <a:pt x="3513378" y="0"/>
                    </a:moveTo>
                    <a:lnTo>
                      <a:pt x="35991" y="0"/>
                    </a:lnTo>
                    <a:lnTo>
                      <a:pt x="22020" y="2839"/>
                    </a:lnTo>
                    <a:lnTo>
                      <a:pt x="10575" y="10572"/>
                    </a:lnTo>
                    <a:lnTo>
                      <a:pt x="2841" y="22020"/>
                    </a:lnTo>
                    <a:lnTo>
                      <a:pt x="0" y="36004"/>
                    </a:lnTo>
                    <a:lnTo>
                      <a:pt x="0" y="557860"/>
                    </a:lnTo>
                    <a:lnTo>
                      <a:pt x="2841" y="571831"/>
                    </a:lnTo>
                    <a:lnTo>
                      <a:pt x="10575" y="583276"/>
                    </a:lnTo>
                    <a:lnTo>
                      <a:pt x="22020" y="591010"/>
                    </a:lnTo>
                    <a:lnTo>
                      <a:pt x="35991" y="593851"/>
                    </a:lnTo>
                    <a:lnTo>
                      <a:pt x="3513378" y="593851"/>
                    </a:lnTo>
                    <a:lnTo>
                      <a:pt x="3556148" y="574038"/>
                    </a:lnTo>
                    <a:lnTo>
                      <a:pt x="3677666" y="329323"/>
                    </a:lnTo>
                    <a:lnTo>
                      <a:pt x="3684152" y="296927"/>
                    </a:lnTo>
                    <a:lnTo>
                      <a:pt x="3682530" y="279669"/>
                    </a:lnTo>
                    <a:lnTo>
                      <a:pt x="3565093" y="32397"/>
                    </a:lnTo>
                    <a:lnTo>
                      <a:pt x="3528595" y="2554"/>
                    </a:lnTo>
                    <a:lnTo>
                      <a:pt x="3513378" y="0"/>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8" name="object 28"/>
              <p:cNvSpPr/>
              <p:nvPr/>
            </p:nvSpPr>
            <p:spPr>
              <a:xfrm>
                <a:off x="7077599" y="3254480"/>
                <a:ext cx="1833880" cy="594360"/>
              </a:xfrm>
              <a:custGeom>
                <a:avLst/>
                <a:gdLst/>
                <a:ahLst/>
                <a:cxnLst/>
                <a:rect l="l" t="t" r="r" b="b"/>
                <a:pathLst>
                  <a:path w="1833879" h="594360">
                    <a:moveTo>
                      <a:pt x="1663014" y="0"/>
                    </a:moveTo>
                    <a:lnTo>
                      <a:pt x="0" y="0"/>
                    </a:lnTo>
                    <a:lnTo>
                      <a:pt x="0" y="593852"/>
                    </a:lnTo>
                    <a:lnTo>
                      <a:pt x="1663014" y="593852"/>
                    </a:lnTo>
                    <a:lnTo>
                      <a:pt x="1678238" y="591295"/>
                    </a:lnTo>
                    <a:lnTo>
                      <a:pt x="1714741" y="561467"/>
                    </a:lnTo>
                    <a:lnTo>
                      <a:pt x="1827314" y="329323"/>
                    </a:lnTo>
                    <a:lnTo>
                      <a:pt x="1833791" y="296927"/>
                    </a:lnTo>
                    <a:lnTo>
                      <a:pt x="1832171" y="279669"/>
                    </a:lnTo>
                    <a:lnTo>
                      <a:pt x="1714741" y="32397"/>
                    </a:lnTo>
                    <a:lnTo>
                      <a:pt x="1678238" y="2554"/>
                    </a:lnTo>
                    <a:lnTo>
                      <a:pt x="1663014" y="0"/>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pic>
          <p:nvPicPr>
            <p:cNvPr id="4" name="図 3">
              <a:extLst>
                <a:ext uri="{FF2B5EF4-FFF2-40B4-BE49-F238E27FC236}">
                  <a16:creationId xmlns:a16="http://schemas.microsoft.com/office/drawing/2014/main" id="{1F6336E7-5F34-4009-A76A-C6477C9DA358}"/>
                </a:ext>
              </a:extLst>
            </p:cNvPr>
            <p:cNvPicPr>
              <a:picLocks noChangeAspect="1"/>
            </p:cNvPicPr>
            <p:nvPr/>
          </p:nvPicPr>
          <p:blipFill>
            <a:blip r:embed="rId3"/>
            <a:stretch>
              <a:fillRect/>
            </a:stretch>
          </p:blipFill>
          <p:spPr>
            <a:xfrm>
              <a:off x="5276813" y="3260157"/>
              <a:ext cx="3300397" cy="612000"/>
            </a:xfrm>
            <a:prstGeom prst="rect">
              <a:avLst/>
            </a:prstGeom>
          </p:spPr>
        </p:pic>
      </p:grpSp>
      <p:sp>
        <p:nvSpPr>
          <p:cNvPr id="29" name="object 29"/>
          <p:cNvSpPr txBox="1"/>
          <p:nvPr/>
        </p:nvSpPr>
        <p:spPr>
          <a:xfrm>
            <a:off x="5292174" y="3342750"/>
            <a:ext cx="3483526" cy="443711"/>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1" sz="1400" b="1" i="0" u="none" strike="noStrike" kern="0" cap="none" spc="-50" normalizeH="0" baseline="0" noProof="0" dirty="0">
                <a:ln>
                  <a:noFill/>
                </a:ln>
                <a:solidFill>
                  <a:srgbClr val="231F2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製品の容器又は被包にGS1コードを記載</a:t>
            </a:r>
            <a:endParaRPr kumimoji="1" sz="1400" b="1" i="0" u="none" strike="noStrike" kern="0" cap="none" spc="-5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auto" latinLnBrk="0" hangingPunct="1">
              <a:lnSpc>
                <a:spcPct val="100000"/>
              </a:lnSpc>
              <a:spcBef>
                <a:spcPts val="20"/>
              </a:spcBef>
              <a:spcAft>
                <a:spcPts val="0"/>
              </a:spcAft>
              <a:buClrTx/>
              <a:buSzTx/>
              <a:buFontTx/>
              <a:buNone/>
              <a:tabLst/>
              <a:defRPr/>
            </a:pPr>
            <a:r>
              <a:rPr kumimoji="1" sz="1400" b="1" i="0" u="none" strike="noStrike" kern="1200" cap="none" spc="0" normalizeH="0" baseline="0" noProof="0" dirty="0">
                <a:ln>
                  <a:noFill/>
                </a:ln>
                <a:solidFill>
                  <a:srgbClr val="231F20"/>
                </a:solidFill>
                <a:effectLst/>
                <a:uLnTx/>
                <a:uFillTx/>
                <a:latin typeface="メイリオ" pitchFamily="50" charset="-128"/>
                <a:ea typeface="メイリオ" pitchFamily="50" charset="-128"/>
                <a:cs typeface="メイリオ" pitchFamily="50" charset="-128"/>
              </a:rPr>
              <a:t>（移行期間）</a:t>
            </a:r>
          </a:p>
        </p:txBody>
      </p:sp>
    </p:spTree>
    <p:extLst>
      <p:ext uri="{BB962C8B-B14F-4D97-AF65-F5344CB8AC3E}">
        <p14:creationId xmlns:p14="http://schemas.microsoft.com/office/powerpoint/2010/main" val="115925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1997" y="1260007"/>
            <a:ext cx="10188575" cy="6048375"/>
          </a:xfrm>
          <a:custGeom>
            <a:avLst/>
            <a:gdLst/>
            <a:ahLst/>
            <a:cxnLst/>
            <a:rect l="l" t="t" r="r" b="b"/>
            <a:pathLst>
              <a:path w="10188575" h="6048375">
                <a:moveTo>
                  <a:pt x="10080002" y="0"/>
                </a:moveTo>
                <a:lnTo>
                  <a:pt x="108000" y="0"/>
                </a:lnTo>
                <a:lnTo>
                  <a:pt x="66067" y="8520"/>
                </a:lnTo>
                <a:lnTo>
                  <a:pt x="31726" y="31721"/>
                </a:lnTo>
                <a:lnTo>
                  <a:pt x="8522" y="66061"/>
                </a:lnTo>
                <a:lnTo>
                  <a:pt x="0" y="108000"/>
                </a:lnTo>
                <a:lnTo>
                  <a:pt x="0" y="5939993"/>
                </a:lnTo>
                <a:lnTo>
                  <a:pt x="8522" y="5981932"/>
                </a:lnTo>
                <a:lnTo>
                  <a:pt x="31726" y="6016272"/>
                </a:lnTo>
                <a:lnTo>
                  <a:pt x="66067" y="6039473"/>
                </a:lnTo>
                <a:lnTo>
                  <a:pt x="108000" y="6047994"/>
                </a:lnTo>
                <a:lnTo>
                  <a:pt x="10080002" y="6047994"/>
                </a:lnTo>
                <a:lnTo>
                  <a:pt x="10121936" y="6039473"/>
                </a:lnTo>
                <a:lnTo>
                  <a:pt x="10156277" y="6016272"/>
                </a:lnTo>
                <a:lnTo>
                  <a:pt x="10179481" y="5981932"/>
                </a:lnTo>
                <a:lnTo>
                  <a:pt x="10188003" y="5939993"/>
                </a:lnTo>
                <a:lnTo>
                  <a:pt x="10188003" y="108000"/>
                </a:lnTo>
                <a:lnTo>
                  <a:pt x="10179481" y="66061"/>
                </a:lnTo>
                <a:lnTo>
                  <a:pt x="10156277" y="31721"/>
                </a:lnTo>
                <a:lnTo>
                  <a:pt x="10121936" y="8520"/>
                </a:lnTo>
                <a:lnTo>
                  <a:pt x="10080002" y="0"/>
                </a:lnTo>
                <a:close/>
              </a:path>
            </a:pathLst>
          </a:custGeom>
          <a:solidFill>
            <a:srgbClr val="FFFFFF"/>
          </a:solidFill>
        </p:spPr>
        <p:txBody>
          <a:bodyPr wrap="square" lIns="0" tIns="0" rIns="0" bIns="0" rtlCol="0"/>
          <a:lstStyle/>
          <a:p>
            <a:endParaRPr dirty="0"/>
          </a:p>
        </p:txBody>
      </p:sp>
      <p:sp>
        <p:nvSpPr>
          <p:cNvPr id="3" name="object 3"/>
          <p:cNvSpPr txBox="1">
            <a:spLocks noGrp="1"/>
          </p:cNvSpPr>
          <p:nvPr>
            <p:ph type="title"/>
          </p:nvPr>
        </p:nvSpPr>
        <p:spPr>
          <a:xfrm>
            <a:off x="1765300" y="581025"/>
            <a:ext cx="4723765" cy="561298"/>
          </a:xfrm>
          <a:prstGeom prst="rect">
            <a:avLst/>
          </a:prstGeom>
        </p:spPr>
        <p:txBody>
          <a:bodyPr vert="horz" wrap="square" lIns="0" tIns="72000" rIns="0" bIns="0" rtlCol="0">
            <a:spAutoFit/>
          </a:bodyPr>
          <a:lstStyle/>
          <a:p>
            <a:pPr marL="39370">
              <a:lnSpc>
                <a:spcPts val="3825"/>
              </a:lnSpc>
              <a:spcBef>
                <a:spcPts val="100"/>
              </a:spcBef>
            </a:pPr>
            <a:r>
              <a:rPr lang="ja-JP" altLang="en-US" b="1" dirty="0">
                <a:latin typeface="OCRB" panose="020B0609020202020204" pitchFamily="49" charset="0"/>
                <a:ea typeface="メイリオ" panose="020B0604030504040204" pitchFamily="50" charset="-128"/>
                <a:cs typeface="メイリオ" panose="020B0604030504040204" pitchFamily="50" charset="-128"/>
              </a:rPr>
              <a:t>医療関係者の皆さまへ</a:t>
            </a:r>
          </a:p>
        </p:txBody>
      </p:sp>
      <p:sp>
        <p:nvSpPr>
          <p:cNvPr id="4" name="object 4"/>
          <p:cNvSpPr txBox="1">
            <a:spLocks noGrp="1"/>
          </p:cNvSpPr>
          <p:nvPr>
            <p:ph type="body" idx="1"/>
          </p:nvPr>
        </p:nvSpPr>
        <p:spPr>
          <a:xfrm>
            <a:off x="546100" y="1571625"/>
            <a:ext cx="9753600" cy="3208571"/>
          </a:xfrm>
          <a:prstGeom prst="rect">
            <a:avLst/>
          </a:prstGeom>
        </p:spPr>
        <p:txBody>
          <a:bodyPr vert="horz" wrap="square" lIns="0" tIns="12700" rIns="0" bIns="0" rtlCol="0">
            <a:spAutoFit/>
          </a:bodyPr>
          <a:lstStyle/>
          <a:p>
            <a:pPr marL="287655" marR="171450" algn="ctr">
              <a:lnSpc>
                <a:spcPct val="100000"/>
              </a:lnSpc>
              <a:spcBef>
                <a:spcPts val="100"/>
              </a:spcBef>
            </a:pPr>
            <a:r>
              <a:rPr lang="en-US" altLang="ja-JP" b="1" dirty="0">
                <a:latin typeface="メイリオ" panose="020B0604030504040204" pitchFamily="50" charset="-128"/>
                <a:ea typeface="メイリオ" panose="020B0604030504040204" pitchFamily="50" charset="-128"/>
              </a:rPr>
              <a:t>2021</a:t>
            </a:r>
            <a:r>
              <a:rPr lang="ja-JP" altLang="en-US" b="1" dirty="0">
                <a:latin typeface="メイリオ" panose="020B0604030504040204" pitchFamily="50" charset="-128"/>
                <a:ea typeface="メイリオ" panose="020B0604030504040204" pitchFamily="50" charset="-128"/>
              </a:rPr>
              <a:t>年</a:t>
            </a:r>
            <a:r>
              <a:rPr lang="en-US" altLang="ja-JP" b="1" dirty="0">
                <a:latin typeface="メイリオ" panose="020B0604030504040204" pitchFamily="50" charset="-128"/>
                <a:ea typeface="メイリオ" panose="020B0604030504040204" pitchFamily="50" charset="-128"/>
              </a:rPr>
              <a:t>8</a:t>
            </a:r>
            <a:r>
              <a:rPr lang="ja-JP" altLang="en-US" b="1" dirty="0">
                <a:latin typeface="メイリオ" panose="020B0604030504040204" pitchFamily="50" charset="-128"/>
                <a:ea typeface="メイリオ" panose="020B0604030504040204" pitchFamily="50" charset="-128"/>
              </a:rPr>
              <a:t>月</a:t>
            </a:r>
            <a:r>
              <a:rPr lang="en-US" altLang="ja-JP" b="1" dirty="0">
                <a:latin typeface="メイリオ" panose="020B0604030504040204" pitchFamily="50" charset="-128"/>
                <a:ea typeface="メイリオ" panose="020B0604030504040204" pitchFamily="50" charset="-128"/>
              </a:rPr>
              <a:t>1</a:t>
            </a:r>
            <a:r>
              <a:rPr lang="ja-JP" altLang="en-US" b="1" dirty="0">
                <a:latin typeface="メイリオ" panose="020B0604030504040204" pitchFamily="50" charset="-128"/>
                <a:ea typeface="メイリオ" panose="020B0604030504040204" pitchFamily="50" charset="-128"/>
              </a:rPr>
              <a:t>日から医療機器の添付文書は</a:t>
            </a:r>
            <a:endParaRPr lang="en-US" altLang="ja-JP" b="1" dirty="0">
              <a:latin typeface="メイリオ" panose="020B0604030504040204" pitchFamily="50" charset="-128"/>
              <a:ea typeface="メイリオ" panose="020B0604030504040204" pitchFamily="50" charset="-128"/>
            </a:endParaRPr>
          </a:p>
          <a:p>
            <a:pPr marL="287655" marR="171450" algn="ctr">
              <a:lnSpc>
                <a:spcPct val="100000"/>
              </a:lnSpc>
              <a:spcBef>
                <a:spcPts val="100"/>
              </a:spcBef>
            </a:pPr>
            <a:r>
              <a:rPr lang="ja-JP" altLang="en-US" b="1" dirty="0">
                <a:latin typeface="メイリオ" panose="020B0604030504040204" pitchFamily="50" charset="-128"/>
                <a:ea typeface="メイリオ" panose="020B0604030504040204" pitchFamily="50" charset="-128"/>
              </a:rPr>
              <a:t>「電子化された添付文書」での閲覧が基本となります</a:t>
            </a:r>
            <a:endParaRPr lang="en-US" altLang="ja-JP" b="1" dirty="0">
              <a:latin typeface="メイリオ" panose="020B0604030504040204" pitchFamily="50" charset="-128"/>
              <a:ea typeface="メイリオ" panose="020B0604030504040204" pitchFamily="50" charset="-128"/>
            </a:endParaRPr>
          </a:p>
          <a:p>
            <a:pPr marL="287655" marR="171450" algn="ctr">
              <a:lnSpc>
                <a:spcPct val="100000"/>
              </a:lnSpc>
              <a:spcBef>
                <a:spcPts val="100"/>
              </a:spcBef>
            </a:pPr>
            <a:endParaRPr sz="1200" b="1" dirty="0">
              <a:latin typeface="メイリオ" pitchFamily="50" charset="-128"/>
            </a:endParaRPr>
          </a:p>
          <a:p>
            <a:pPr marL="532130" indent="-193675">
              <a:lnSpc>
                <a:spcPts val="2400"/>
              </a:lnSpc>
              <a:buSzPct val="50000"/>
              <a:tabLst>
                <a:tab pos="532765" algn="l"/>
              </a:tabLst>
            </a:pPr>
            <a:endParaRPr lang="en-US" altLang="ja-JP" sz="2000" b="1" baseline="20000" dirty="0">
              <a:latin typeface="メイリオ" panose="020B0604030504040204" pitchFamily="50" charset="-128"/>
              <a:ea typeface="メイリオ" panose="020B0604030504040204" pitchFamily="50" charset="-128"/>
              <a:cs typeface="メイリオ" panose="020B0604030504040204" pitchFamily="50" charset="-128"/>
            </a:endParaRPr>
          </a:p>
          <a:p>
            <a:pPr marL="532130" indent="-193675">
              <a:lnSpc>
                <a:spcPts val="2400"/>
              </a:lnSpc>
              <a:buSzPct val="50000"/>
              <a:tabLst>
                <a:tab pos="532765" algn="l"/>
              </a:tabLst>
            </a:pPr>
            <a:r>
              <a:rPr lang="ja-JP" altLang="en-US" sz="2000" b="1" baseline="200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b="1" dirty="0">
                <a:latin typeface="メイリオ" panose="020B0604030504040204" pitchFamily="50" charset="-128"/>
                <a:ea typeface="メイリオ" panose="020B0604030504040204" pitchFamily="50" charset="-128"/>
              </a:rPr>
              <a:t>専用のアプリ「</a:t>
            </a:r>
            <a:r>
              <a:rPr lang="ja-JP" altLang="en-US" b="1" dirty="0">
                <a:solidFill>
                  <a:srgbClr val="F48473"/>
                </a:solidFill>
                <a:latin typeface="メイリオ" panose="020B0604030504040204" pitchFamily="50" charset="-128"/>
                <a:ea typeface="メイリオ" panose="020B0604030504040204" pitchFamily="50" charset="-128"/>
              </a:rPr>
              <a:t>添文ナビ</a:t>
            </a:r>
            <a:r>
              <a:rPr lang="ja-JP" altLang="en-US" b="1" dirty="0">
                <a:latin typeface="メイリオ" panose="020B0604030504040204" pitchFamily="50" charset="-128"/>
                <a:ea typeface="メイリオ" panose="020B0604030504040204" pitchFamily="50" charset="-128"/>
              </a:rPr>
              <a:t>」 をスマートフォンやタブレット端末にインストールして、</a:t>
            </a:r>
            <a:br>
              <a:rPr lang="en-US" altLang="ja-JP" b="1" dirty="0">
                <a:latin typeface="メイリオ" panose="020B0604030504040204" pitchFamily="50" charset="-128"/>
                <a:ea typeface="メイリオ" panose="020B0604030504040204" pitchFamily="50" charset="-128"/>
              </a:rPr>
            </a:br>
            <a:r>
              <a:rPr lang="ja-JP" altLang="en-US" b="1" dirty="0">
                <a:latin typeface="メイリオ" panose="020B0604030504040204" pitchFamily="50" charset="-128"/>
                <a:ea typeface="メイリオ" panose="020B0604030504040204" pitchFamily="50" charset="-128"/>
              </a:rPr>
              <a:t>容器又は被包の</a:t>
            </a:r>
            <a:r>
              <a:rPr lang="en-US" altLang="ja-JP" b="1" dirty="0">
                <a:latin typeface="メイリオ" panose="020B0604030504040204" pitchFamily="50" charset="-128"/>
                <a:ea typeface="メイリオ" panose="020B0604030504040204" pitchFamily="50" charset="-128"/>
              </a:rPr>
              <a:t>GS1</a:t>
            </a:r>
            <a:r>
              <a:rPr lang="ja-JP" altLang="en-US" b="1" dirty="0">
                <a:latin typeface="メイリオ" panose="020B0604030504040204" pitchFamily="50" charset="-128"/>
                <a:ea typeface="メイリオ" panose="020B0604030504040204" pitchFamily="50" charset="-128"/>
              </a:rPr>
              <a:t>コードからご覧ください。</a:t>
            </a:r>
            <a:endParaRPr lang="en-US" altLang="ja-JP" b="1" dirty="0">
              <a:latin typeface="メイリオ" panose="020B0604030504040204" pitchFamily="50" charset="-128"/>
              <a:ea typeface="メイリオ" panose="020B0604030504040204" pitchFamily="50" charset="-128"/>
            </a:endParaRPr>
          </a:p>
          <a:p>
            <a:pPr marL="624205" indent="-285750">
              <a:lnSpc>
                <a:spcPts val="2400"/>
              </a:lnSpc>
              <a:buSzPct val="50000"/>
              <a:buFont typeface="Arial" panose="020B0604020202020204" pitchFamily="34" charset="0"/>
              <a:buChar char="•"/>
              <a:tabLst>
                <a:tab pos="532765" algn="l"/>
              </a:tabLst>
            </a:pPr>
            <a:endParaRPr lang="en-US" altLang="ja-JP" b="1" dirty="0">
              <a:latin typeface="メイリオ" panose="020B0604030504040204" pitchFamily="50" charset="-128"/>
              <a:ea typeface="メイリオ" panose="020B0604030504040204" pitchFamily="50" charset="-128"/>
            </a:endParaRPr>
          </a:p>
          <a:p>
            <a:pPr marL="338455">
              <a:lnSpc>
                <a:spcPts val="2400"/>
              </a:lnSpc>
              <a:buSzPct val="50000"/>
              <a:tabLst>
                <a:tab pos="532765" algn="l"/>
              </a:tabLst>
            </a:pPr>
            <a:r>
              <a:rPr lang="ja-JP" altLang="en-US" b="1" baseline="200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b="1" dirty="0">
                <a:latin typeface="メイリオ" panose="020B0604030504040204" pitchFamily="50" charset="-128"/>
                <a:ea typeface="メイリオ" panose="020B0604030504040204" pitchFamily="50" charset="-128"/>
              </a:rPr>
              <a:t>従来通り</a:t>
            </a:r>
            <a:r>
              <a:rPr lang="en-US" altLang="ja-JP" b="1" dirty="0">
                <a:latin typeface="メイリオ" panose="020B0604030504040204" pitchFamily="50" charset="-128"/>
                <a:ea typeface="メイリオ" panose="020B0604030504040204" pitchFamily="50" charset="-128"/>
              </a:rPr>
              <a:t>PMDA</a:t>
            </a:r>
            <a:r>
              <a:rPr lang="ja-JP" altLang="en-US" b="1" dirty="0">
                <a:latin typeface="メイリオ" panose="020B0604030504040204" pitchFamily="50" charset="-128"/>
                <a:ea typeface="メイリオ" panose="020B0604030504040204" pitchFamily="50" charset="-128"/>
              </a:rPr>
              <a:t>ホームページから検索も可能です。</a:t>
            </a:r>
            <a:endParaRPr lang="en-US" altLang="ja-JP" b="1" dirty="0">
              <a:latin typeface="メイリオ" panose="020B0604030504040204" pitchFamily="50" charset="-128"/>
              <a:ea typeface="メイリオ" panose="020B0604030504040204" pitchFamily="50" charset="-128"/>
            </a:endParaRPr>
          </a:p>
          <a:p>
            <a:pPr marL="338455">
              <a:lnSpc>
                <a:spcPts val="2400"/>
              </a:lnSpc>
              <a:buSzPct val="50000"/>
              <a:tabLst>
                <a:tab pos="532765" algn="l"/>
              </a:tabLst>
            </a:pPr>
            <a:r>
              <a:rPr lang="ja-JP" altLang="en-US" b="1" dirty="0">
                <a:latin typeface="+mn-ea"/>
              </a:rPr>
              <a:t>　→ </a:t>
            </a:r>
            <a:r>
              <a:rPr lang="en-US" altLang="ja-JP" b="1" dirty="0">
                <a:latin typeface="+mn-ea"/>
                <a:hlinkClick r:id="rId3"/>
              </a:rPr>
              <a:t>https://www.pmda.go.jp/PmdaSearch/kikiSearch/</a:t>
            </a:r>
            <a:endParaRPr lang="en-US" altLang="ja-JP" b="1" dirty="0">
              <a:latin typeface="+mn-ea"/>
            </a:endParaRPr>
          </a:p>
          <a:p>
            <a:pPr marL="338455">
              <a:lnSpc>
                <a:spcPts val="2400"/>
              </a:lnSpc>
              <a:buSzPct val="50000"/>
              <a:tabLst>
                <a:tab pos="532765" algn="l"/>
              </a:tabLst>
            </a:pPr>
            <a:endParaRPr lang="en-US" altLang="ja-JP" b="1" dirty="0">
              <a:latin typeface="メイリオ" panose="020B0604030504040204" pitchFamily="50" charset="-128"/>
              <a:ea typeface="メイリオ" panose="020B0604030504040204" pitchFamily="50" charset="-128"/>
            </a:endParaRPr>
          </a:p>
          <a:p>
            <a:pPr marL="532130" indent="-193675">
              <a:lnSpc>
                <a:spcPts val="2400"/>
              </a:lnSpc>
              <a:buSzPct val="50000"/>
              <a:tabLst>
                <a:tab pos="532765" algn="l"/>
              </a:tabLst>
            </a:pPr>
            <a:endParaRPr lang="en-US" altLang="ja-JP" b="1" baseline="20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object 5"/>
          <p:cNvSpPr/>
          <p:nvPr/>
        </p:nvSpPr>
        <p:spPr>
          <a:xfrm>
            <a:off x="756001" y="2424850"/>
            <a:ext cx="9180195" cy="133985"/>
          </a:xfrm>
          <a:custGeom>
            <a:avLst/>
            <a:gdLst/>
            <a:ahLst/>
            <a:cxnLst/>
            <a:rect l="l" t="t" r="r" b="b"/>
            <a:pathLst>
              <a:path w="9180195" h="133985">
                <a:moveTo>
                  <a:pt x="9180004" y="0"/>
                </a:moveTo>
                <a:lnTo>
                  <a:pt x="4728718" y="0"/>
                </a:lnTo>
                <a:lnTo>
                  <a:pt x="4720810" y="1082"/>
                </a:lnTo>
                <a:lnTo>
                  <a:pt x="4712579" y="4029"/>
                </a:lnTo>
                <a:lnTo>
                  <a:pt x="4705000" y="8390"/>
                </a:lnTo>
                <a:lnTo>
                  <a:pt x="4699050" y="13716"/>
                </a:lnTo>
                <a:lnTo>
                  <a:pt x="4601667" y="128206"/>
                </a:lnTo>
                <a:lnTo>
                  <a:pt x="4596212" y="132442"/>
                </a:lnTo>
                <a:lnTo>
                  <a:pt x="4589997" y="133854"/>
                </a:lnTo>
                <a:lnTo>
                  <a:pt x="4583784" y="132442"/>
                </a:lnTo>
                <a:lnTo>
                  <a:pt x="4578337" y="128206"/>
                </a:lnTo>
                <a:lnTo>
                  <a:pt x="4480941" y="13716"/>
                </a:lnTo>
                <a:lnTo>
                  <a:pt x="4474992" y="8390"/>
                </a:lnTo>
                <a:lnTo>
                  <a:pt x="4467417" y="4029"/>
                </a:lnTo>
                <a:lnTo>
                  <a:pt x="4459186" y="1082"/>
                </a:lnTo>
                <a:lnTo>
                  <a:pt x="4451273" y="0"/>
                </a:lnTo>
                <a:lnTo>
                  <a:pt x="0" y="0"/>
                </a:lnTo>
              </a:path>
            </a:pathLst>
          </a:custGeom>
          <a:ln w="17995">
            <a:solidFill>
              <a:srgbClr val="231F20"/>
            </a:solidFill>
          </a:ln>
        </p:spPr>
        <p:txBody>
          <a:bodyPr wrap="square" lIns="0" tIns="0" rIns="0" bIns="0" rtlCol="0"/>
          <a:lstStyle/>
          <a:p>
            <a:endParaRPr dirty="0"/>
          </a:p>
        </p:txBody>
      </p:sp>
      <p:sp>
        <p:nvSpPr>
          <p:cNvPr id="7" name="object 7"/>
          <p:cNvSpPr/>
          <p:nvPr/>
        </p:nvSpPr>
        <p:spPr>
          <a:xfrm>
            <a:off x="1102791" y="5846444"/>
            <a:ext cx="8906510" cy="982981"/>
          </a:xfrm>
          <a:custGeom>
            <a:avLst/>
            <a:gdLst/>
            <a:ahLst/>
            <a:cxnLst/>
            <a:rect l="l" t="t" r="r" b="b"/>
            <a:pathLst>
              <a:path w="8906510" h="1711325">
                <a:moveTo>
                  <a:pt x="8906395" y="1674812"/>
                </a:moveTo>
                <a:lnTo>
                  <a:pt x="8903556" y="1688789"/>
                </a:lnTo>
                <a:lnTo>
                  <a:pt x="8895822" y="1700233"/>
                </a:lnTo>
                <a:lnTo>
                  <a:pt x="8884375" y="1707964"/>
                </a:lnTo>
                <a:lnTo>
                  <a:pt x="8870391" y="1710804"/>
                </a:lnTo>
                <a:lnTo>
                  <a:pt x="35991" y="1710804"/>
                </a:lnTo>
                <a:lnTo>
                  <a:pt x="22015" y="1707964"/>
                </a:lnTo>
                <a:lnTo>
                  <a:pt x="10571" y="1700233"/>
                </a:lnTo>
                <a:lnTo>
                  <a:pt x="2839" y="1688789"/>
                </a:lnTo>
                <a:lnTo>
                  <a:pt x="0" y="1674812"/>
                </a:lnTo>
                <a:lnTo>
                  <a:pt x="0" y="36004"/>
                </a:lnTo>
                <a:lnTo>
                  <a:pt x="2839" y="22020"/>
                </a:lnTo>
                <a:lnTo>
                  <a:pt x="10571" y="10572"/>
                </a:lnTo>
                <a:lnTo>
                  <a:pt x="22015" y="2839"/>
                </a:lnTo>
                <a:lnTo>
                  <a:pt x="35991" y="0"/>
                </a:lnTo>
                <a:lnTo>
                  <a:pt x="8870391" y="0"/>
                </a:lnTo>
                <a:lnTo>
                  <a:pt x="8884375" y="2839"/>
                </a:lnTo>
                <a:lnTo>
                  <a:pt x="8895822" y="10572"/>
                </a:lnTo>
                <a:lnTo>
                  <a:pt x="8903556" y="22020"/>
                </a:lnTo>
                <a:lnTo>
                  <a:pt x="8906395" y="36004"/>
                </a:lnTo>
                <a:lnTo>
                  <a:pt x="8906395" y="1674812"/>
                </a:lnTo>
                <a:close/>
              </a:path>
            </a:pathLst>
          </a:custGeom>
          <a:ln w="17995">
            <a:solidFill>
              <a:srgbClr val="F48473"/>
            </a:solidFill>
          </a:ln>
        </p:spPr>
        <p:txBody>
          <a:bodyPr wrap="square" lIns="0" tIns="0" rIns="0" bIns="0" rtlCol="0"/>
          <a:lstStyle/>
          <a:p>
            <a:endParaRPr dirty="0"/>
          </a:p>
        </p:txBody>
      </p:sp>
      <p:grpSp>
        <p:nvGrpSpPr>
          <p:cNvPr id="17" name="グループ化 16">
            <a:extLst>
              <a:ext uri="{FF2B5EF4-FFF2-40B4-BE49-F238E27FC236}">
                <a16:creationId xmlns:a16="http://schemas.microsoft.com/office/drawing/2014/main" id="{2A76A98D-EBB1-4A30-8E8B-747BA79D531E}"/>
              </a:ext>
            </a:extLst>
          </p:cNvPr>
          <p:cNvGrpSpPr/>
          <p:nvPr/>
        </p:nvGrpSpPr>
        <p:grpSpPr>
          <a:xfrm>
            <a:off x="733141" y="5871420"/>
            <a:ext cx="728544" cy="691515"/>
            <a:chOff x="733141" y="5741881"/>
            <a:chExt cx="728544" cy="691515"/>
          </a:xfrm>
        </p:grpSpPr>
        <p:sp>
          <p:nvSpPr>
            <p:cNvPr id="8" name="object 8"/>
            <p:cNvSpPr/>
            <p:nvPr/>
          </p:nvSpPr>
          <p:spPr>
            <a:xfrm>
              <a:off x="757177" y="5741881"/>
              <a:ext cx="691515" cy="691515"/>
            </a:xfrm>
            <a:custGeom>
              <a:avLst/>
              <a:gdLst/>
              <a:ahLst/>
              <a:cxnLst/>
              <a:rect l="l" t="t" r="r" b="b"/>
              <a:pathLst>
                <a:path w="691515" h="691514">
                  <a:moveTo>
                    <a:pt x="691197" y="345592"/>
                  </a:moveTo>
                  <a:lnTo>
                    <a:pt x="688047" y="298704"/>
                  </a:lnTo>
                  <a:lnTo>
                    <a:pt x="678853" y="253720"/>
                  </a:lnTo>
                  <a:lnTo>
                    <a:pt x="664044" y="211074"/>
                  </a:lnTo>
                  <a:lnTo>
                    <a:pt x="644017" y="171170"/>
                  </a:lnTo>
                  <a:lnTo>
                    <a:pt x="619188" y="134416"/>
                  </a:lnTo>
                  <a:lnTo>
                    <a:pt x="589978" y="101231"/>
                  </a:lnTo>
                  <a:lnTo>
                    <a:pt x="556780" y="72009"/>
                  </a:lnTo>
                  <a:lnTo>
                    <a:pt x="520026" y="47193"/>
                  </a:lnTo>
                  <a:lnTo>
                    <a:pt x="480123" y="27165"/>
                  </a:lnTo>
                  <a:lnTo>
                    <a:pt x="441718" y="13817"/>
                  </a:lnTo>
                  <a:lnTo>
                    <a:pt x="392493" y="3162"/>
                  </a:lnTo>
                  <a:lnTo>
                    <a:pt x="345605" y="0"/>
                  </a:lnTo>
                  <a:lnTo>
                    <a:pt x="298716" y="3162"/>
                  </a:lnTo>
                  <a:lnTo>
                    <a:pt x="253733" y="12344"/>
                  </a:lnTo>
                  <a:lnTo>
                    <a:pt x="211086" y="27165"/>
                  </a:lnTo>
                  <a:lnTo>
                    <a:pt x="171170" y="47193"/>
                  </a:lnTo>
                  <a:lnTo>
                    <a:pt x="134416" y="72009"/>
                  </a:lnTo>
                  <a:lnTo>
                    <a:pt x="101231" y="101231"/>
                  </a:lnTo>
                  <a:lnTo>
                    <a:pt x="72009" y="134416"/>
                  </a:lnTo>
                  <a:lnTo>
                    <a:pt x="47193" y="171170"/>
                  </a:lnTo>
                  <a:lnTo>
                    <a:pt x="27165" y="211074"/>
                  </a:lnTo>
                  <a:lnTo>
                    <a:pt x="12344" y="253720"/>
                  </a:lnTo>
                  <a:lnTo>
                    <a:pt x="3162" y="298704"/>
                  </a:lnTo>
                  <a:lnTo>
                    <a:pt x="0" y="345592"/>
                  </a:lnTo>
                  <a:lnTo>
                    <a:pt x="3162" y="392493"/>
                  </a:lnTo>
                  <a:lnTo>
                    <a:pt x="12344" y="437476"/>
                  </a:lnTo>
                  <a:lnTo>
                    <a:pt x="27165" y="480123"/>
                  </a:lnTo>
                  <a:lnTo>
                    <a:pt x="47193" y="520026"/>
                  </a:lnTo>
                  <a:lnTo>
                    <a:pt x="72009" y="556780"/>
                  </a:lnTo>
                  <a:lnTo>
                    <a:pt x="101231" y="589978"/>
                  </a:lnTo>
                  <a:lnTo>
                    <a:pt x="134416" y="619188"/>
                  </a:lnTo>
                  <a:lnTo>
                    <a:pt x="171170" y="644017"/>
                  </a:lnTo>
                  <a:lnTo>
                    <a:pt x="211086" y="664044"/>
                  </a:lnTo>
                  <a:lnTo>
                    <a:pt x="253733" y="678853"/>
                  </a:lnTo>
                  <a:lnTo>
                    <a:pt x="298716" y="688047"/>
                  </a:lnTo>
                  <a:lnTo>
                    <a:pt x="345605" y="691197"/>
                  </a:lnTo>
                  <a:lnTo>
                    <a:pt x="392493" y="688047"/>
                  </a:lnTo>
                  <a:lnTo>
                    <a:pt x="437476" y="678853"/>
                  </a:lnTo>
                  <a:lnTo>
                    <a:pt x="441744" y="677367"/>
                  </a:lnTo>
                  <a:lnTo>
                    <a:pt x="480123" y="664044"/>
                  </a:lnTo>
                  <a:lnTo>
                    <a:pt x="520026" y="644017"/>
                  </a:lnTo>
                  <a:lnTo>
                    <a:pt x="556780" y="619188"/>
                  </a:lnTo>
                  <a:lnTo>
                    <a:pt x="589978" y="589978"/>
                  </a:lnTo>
                  <a:lnTo>
                    <a:pt x="619188" y="556780"/>
                  </a:lnTo>
                  <a:lnTo>
                    <a:pt x="644017" y="520026"/>
                  </a:lnTo>
                  <a:lnTo>
                    <a:pt x="664044" y="480123"/>
                  </a:lnTo>
                  <a:lnTo>
                    <a:pt x="678853" y="437476"/>
                  </a:lnTo>
                  <a:lnTo>
                    <a:pt x="688047" y="392493"/>
                  </a:lnTo>
                  <a:lnTo>
                    <a:pt x="691197" y="345592"/>
                  </a:lnTo>
                  <a:close/>
                </a:path>
              </a:pathLst>
            </a:custGeom>
            <a:solidFill>
              <a:srgbClr val="F48473"/>
            </a:solidFill>
          </p:spPr>
          <p:txBody>
            <a:bodyPr wrap="square" lIns="0" tIns="0" rIns="0" bIns="0" rtlCol="0"/>
            <a:lstStyle/>
            <a:p>
              <a:endParaRPr dirty="0"/>
            </a:p>
          </p:txBody>
        </p:sp>
        <p:sp>
          <p:nvSpPr>
            <p:cNvPr id="9" name="object 9"/>
            <p:cNvSpPr txBox="1"/>
            <p:nvPr/>
          </p:nvSpPr>
          <p:spPr>
            <a:xfrm>
              <a:off x="733141" y="5846485"/>
              <a:ext cx="728544"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FFFFFF"/>
                  </a:solidFill>
                  <a:latin typeface="メイリオ" pitchFamily="50" charset="-128"/>
                  <a:cs typeface="Arial"/>
                </a:rPr>
                <a:t>POINT</a:t>
              </a:r>
              <a:endParaRPr sz="850" dirty="0">
                <a:latin typeface="メイリオ" pitchFamily="50" charset="-128"/>
                <a:cs typeface="Arial"/>
              </a:endParaRPr>
            </a:p>
          </p:txBody>
        </p:sp>
        <p:grpSp>
          <p:nvGrpSpPr>
            <p:cNvPr id="10" name="object 10"/>
            <p:cNvGrpSpPr/>
            <p:nvPr/>
          </p:nvGrpSpPr>
          <p:grpSpPr>
            <a:xfrm>
              <a:off x="1062386" y="6013713"/>
              <a:ext cx="160020" cy="319405"/>
              <a:chOff x="1061201" y="5645316"/>
              <a:chExt cx="160020" cy="319405"/>
            </a:xfrm>
          </p:grpSpPr>
          <p:sp>
            <p:nvSpPr>
              <p:cNvPr id="11" name="object 11"/>
              <p:cNvSpPr/>
              <p:nvPr/>
            </p:nvSpPr>
            <p:spPr>
              <a:xfrm>
                <a:off x="1075009" y="5911331"/>
                <a:ext cx="53340" cy="53340"/>
              </a:xfrm>
              <a:custGeom>
                <a:avLst/>
                <a:gdLst/>
                <a:ahLst/>
                <a:cxnLst/>
                <a:rect l="l" t="t" r="r" b="b"/>
                <a:pathLst>
                  <a:path w="53340" h="53339">
                    <a:moveTo>
                      <a:pt x="26593" y="0"/>
                    </a:moveTo>
                    <a:lnTo>
                      <a:pt x="16239" y="2090"/>
                    </a:lnTo>
                    <a:lnTo>
                      <a:pt x="7786" y="7791"/>
                    </a:lnTo>
                    <a:lnTo>
                      <a:pt x="2088" y="16244"/>
                    </a:lnTo>
                    <a:lnTo>
                      <a:pt x="0" y="26593"/>
                    </a:lnTo>
                    <a:lnTo>
                      <a:pt x="2088" y="36950"/>
                    </a:lnTo>
                    <a:lnTo>
                      <a:pt x="7786" y="45407"/>
                    </a:lnTo>
                    <a:lnTo>
                      <a:pt x="16239" y="51109"/>
                    </a:lnTo>
                    <a:lnTo>
                      <a:pt x="26593" y="53200"/>
                    </a:lnTo>
                    <a:lnTo>
                      <a:pt x="36948" y="51109"/>
                    </a:lnTo>
                    <a:lnTo>
                      <a:pt x="45400" y="45407"/>
                    </a:lnTo>
                    <a:lnTo>
                      <a:pt x="51098" y="36950"/>
                    </a:lnTo>
                    <a:lnTo>
                      <a:pt x="53187" y="26593"/>
                    </a:lnTo>
                    <a:lnTo>
                      <a:pt x="51098" y="16244"/>
                    </a:lnTo>
                    <a:lnTo>
                      <a:pt x="45400" y="7791"/>
                    </a:lnTo>
                    <a:lnTo>
                      <a:pt x="36948" y="2090"/>
                    </a:lnTo>
                    <a:lnTo>
                      <a:pt x="26593" y="0"/>
                    </a:lnTo>
                    <a:close/>
                  </a:path>
                </a:pathLst>
              </a:custGeom>
              <a:solidFill>
                <a:srgbClr val="FFFFFF"/>
              </a:solidFill>
            </p:spPr>
            <p:txBody>
              <a:bodyPr wrap="square" lIns="0" tIns="0" rIns="0" bIns="0" rtlCol="0"/>
              <a:lstStyle/>
              <a:p>
                <a:endParaRPr dirty="0"/>
              </a:p>
            </p:txBody>
          </p:sp>
          <p:pic>
            <p:nvPicPr>
              <p:cNvPr id="12" name="object 12"/>
              <p:cNvPicPr/>
              <p:nvPr/>
            </p:nvPicPr>
            <p:blipFill>
              <a:blip r:embed="rId4" cstate="print"/>
              <a:stretch>
                <a:fillRect/>
              </a:stretch>
            </p:blipFill>
            <p:spPr>
              <a:xfrm>
                <a:off x="1061201" y="5670267"/>
                <a:ext cx="80797" cy="216585"/>
              </a:xfrm>
              <a:prstGeom prst="rect">
                <a:avLst/>
              </a:prstGeom>
            </p:spPr>
          </p:pic>
          <p:sp>
            <p:nvSpPr>
              <p:cNvPr id="13" name="object 13"/>
              <p:cNvSpPr/>
              <p:nvPr/>
            </p:nvSpPr>
            <p:spPr>
              <a:xfrm>
                <a:off x="1167933" y="5666475"/>
                <a:ext cx="17780" cy="36195"/>
              </a:xfrm>
              <a:custGeom>
                <a:avLst/>
                <a:gdLst/>
                <a:ahLst/>
                <a:cxnLst/>
                <a:rect l="l" t="t" r="r" b="b"/>
                <a:pathLst>
                  <a:path w="17780" h="36195">
                    <a:moveTo>
                      <a:pt x="0" y="0"/>
                    </a:moveTo>
                    <a:lnTo>
                      <a:pt x="17499" y="23047"/>
                    </a:lnTo>
                    <a:lnTo>
                      <a:pt x="15929" y="29781"/>
                    </a:lnTo>
                    <a:lnTo>
                      <a:pt x="12407" y="36080"/>
                    </a:lnTo>
                  </a:path>
                </a:pathLst>
              </a:custGeom>
              <a:ln w="9677">
                <a:solidFill>
                  <a:srgbClr val="FFFFFF"/>
                </a:solidFill>
              </a:ln>
            </p:spPr>
            <p:txBody>
              <a:bodyPr wrap="square" lIns="0" tIns="0" rIns="0" bIns="0" rtlCol="0"/>
              <a:lstStyle/>
              <a:p>
                <a:endParaRPr dirty="0"/>
              </a:p>
            </p:txBody>
          </p:sp>
          <p:sp>
            <p:nvSpPr>
              <p:cNvPr id="14" name="object 14"/>
              <p:cNvSpPr/>
              <p:nvPr/>
            </p:nvSpPr>
            <p:spPr>
              <a:xfrm>
                <a:off x="1191014" y="5650154"/>
                <a:ext cx="25400" cy="52069"/>
              </a:xfrm>
              <a:custGeom>
                <a:avLst/>
                <a:gdLst/>
                <a:ahLst/>
                <a:cxnLst/>
                <a:rect l="l" t="t" r="r" b="b"/>
                <a:pathLst>
                  <a:path w="25400" h="52070">
                    <a:moveTo>
                      <a:pt x="0" y="0"/>
                    </a:moveTo>
                    <a:lnTo>
                      <a:pt x="24990" y="32926"/>
                    </a:lnTo>
                    <a:lnTo>
                      <a:pt x="22747" y="42547"/>
                    </a:lnTo>
                    <a:lnTo>
                      <a:pt x="17716" y="51549"/>
                    </a:lnTo>
                  </a:path>
                </a:pathLst>
              </a:custGeom>
              <a:ln w="9677">
                <a:solidFill>
                  <a:srgbClr val="FFFFFF"/>
                </a:solidFill>
              </a:ln>
            </p:spPr>
            <p:txBody>
              <a:bodyPr wrap="square" lIns="0" tIns="0" rIns="0" bIns="0" rtlCol="0"/>
              <a:lstStyle/>
              <a:p>
                <a:endParaRPr dirty="0"/>
              </a:p>
            </p:txBody>
          </p:sp>
        </p:grpSp>
      </p:grpSp>
      <p:sp>
        <p:nvSpPr>
          <p:cNvPr id="15" name="object 15"/>
          <p:cNvSpPr txBox="1"/>
          <p:nvPr/>
        </p:nvSpPr>
        <p:spPr>
          <a:xfrm>
            <a:off x="1601313" y="6067425"/>
            <a:ext cx="7618815" cy="579646"/>
          </a:xfrm>
          <a:prstGeom prst="rect">
            <a:avLst/>
          </a:prstGeom>
        </p:spPr>
        <p:txBody>
          <a:bodyPr vert="horz" wrap="square" lIns="0" tIns="12700" rIns="0" bIns="0" rtlCol="0">
            <a:spAutoFit/>
          </a:bodyPr>
          <a:lstStyle/>
          <a:p>
            <a:pPr marL="12700">
              <a:lnSpc>
                <a:spcPct val="100000"/>
              </a:lnSpc>
              <a:spcBef>
                <a:spcPts val="100"/>
              </a:spcBef>
            </a:pPr>
            <a:r>
              <a:rPr lang="ja-JP" altLang="en-US" b="1" dirty="0">
                <a:latin typeface="メイリオ" panose="020B0604030504040204" pitchFamily="50" charset="-128"/>
                <a:ea typeface="メイリオ" panose="020B0604030504040204" pitchFamily="50" charset="-128"/>
                <a:cs typeface="Arial Unicode MS"/>
              </a:rPr>
              <a:t>電子化された添付文書の紙媒体等が必要な場合は、</a:t>
            </a:r>
            <a:endParaRPr lang="en-US" altLang="ja-JP" b="1" dirty="0">
              <a:latin typeface="メイリオ" panose="020B0604030504040204" pitchFamily="50" charset="-128"/>
              <a:ea typeface="メイリオ" panose="020B0604030504040204" pitchFamily="50" charset="-128"/>
              <a:cs typeface="Arial Unicode MS"/>
            </a:endParaRPr>
          </a:p>
          <a:p>
            <a:pPr marL="12700">
              <a:lnSpc>
                <a:spcPct val="100000"/>
              </a:lnSpc>
              <a:spcBef>
                <a:spcPts val="100"/>
              </a:spcBef>
            </a:pPr>
            <a:r>
              <a:rPr lang="ja-JP" altLang="en-US" b="1" dirty="0">
                <a:latin typeface="メイリオ" panose="020B0604030504040204" pitchFamily="50" charset="-128"/>
                <a:ea typeface="メイリオ" panose="020B0604030504040204" pitchFamily="50" charset="-128"/>
                <a:cs typeface="Arial Unicode MS"/>
              </a:rPr>
              <a:t>各社の医療機器情報担当者や情報提供窓口から提供させていただきます。</a:t>
            </a:r>
            <a:endParaRPr b="1" spc="-50" dirty="0">
              <a:latin typeface="メイリオ" panose="020B0604030504040204" pitchFamily="50" charset="-128"/>
              <a:ea typeface="メイリオ" panose="020B0604030504040204" pitchFamily="50" charset="-128"/>
              <a:cs typeface="ヒラギノUD角ゴ Std W5"/>
            </a:endParaRPr>
          </a:p>
        </p:txBody>
      </p:sp>
      <p:sp>
        <p:nvSpPr>
          <p:cNvPr id="16" name="object 54"/>
          <p:cNvSpPr txBox="1">
            <a:spLocks/>
          </p:cNvSpPr>
          <p:nvPr/>
        </p:nvSpPr>
        <p:spPr>
          <a:xfrm>
            <a:off x="264160" y="-1"/>
            <a:ext cx="4091939" cy="1477233"/>
          </a:xfrm>
          <a:prstGeom prst="rect">
            <a:avLst/>
          </a:prstGeom>
        </p:spPr>
        <p:txBody>
          <a:bodyPr vert="horz" wrap="square" lIns="0" tIns="0" rIns="0" bIns="0" rtlCol="0" anchor="b" anchorCtr="0">
            <a:noAutofit/>
          </a:bodyPr>
          <a:lstStyle>
            <a:lvl1pPr>
              <a:defRPr sz="3200" b="0" i="0">
                <a:solidFill>
                  <a:srgbClr val="231F20"/>
                </a:solidFill>
                <a:latin typeface="Arial Unicode MS"/>
                <a:ea typeface="+mj-ea"/>
                <a:cs typeface="Arial Unicode MS"/>
              </a:defRPr>
            </a:lvl1pPr>
          </a:lstStyle>
          <a:p>
            <a:r>
              <a:rPr kumimoji="0" lang="en-US" altLang="ja-JP" sz="15000" b="1" kern="0" spc="-150" baseline="-11666" dirty="0">
                <a:solidFill>
                  <a:srgbClr val="FFFFFF"/>
                </a:solidFill>
                <a:latin typeface="OCRB" pitchFamily="49" charset="0"/>
                <a:ea typeface="Open Sans Semibold" panose="020B0706030804020204" pitchFamily="34" charset="0"/>
                <a:cs typeface="Open Sans Semibold" panose="020B0706030804020204" pitchFamily="34" charset="0"/>
              </a:rPr>
              <a:t>06</a:t>
            </a:r>
            <a:endParaRPr kumimoji="0" lang="ja-JP" altLang="en-US" b="1" kern="0" spc="-150" dirty="0">
              <a:latin typeface="OCRB" pitchFamily="49" charset="0"/>
              <a:ea typeface="メイリオ" panose="020B0604030504040204" pitchFamily="50" charset="-128"/>
              <a:cs typeface="メイリオ" panose="020B0604030504040204" pitchFamily="50"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2"/>
          <p:cNvSpPr/>
          <p:nvPr/>
        </p:nvSpPr>
        <p:spPr>
          <a:xfrm>
            <a:off x="251995" y="1260007"/>
            <a:ext cx="10188575" cy="6048375"/>
          </a:xfrm>
          <a:custGeom>
            <a:avLst/>
            <a:gdLst/>
            <a:ahLst/>
            <a:cxnLst/>
            <a:rect l="l" t="t" r="r" b="b"/>
            <a:pathLst>
              <a:path w="10188575" h="6048375">
                <a:moveTo>
                  <a:pt x="10080002" y="0"/>
                </a:moveTo>
                <a:lnTo>
                  <a:pt x="108013" y="0"/>
                </a:lnTo>
                <a:lnTo>
                  <a:pt x="66072" y="8520"/>
                </a:lnTo>
                <a:lnTo>
                  <a:pt x="31727" y="31721"/>
                </a:lnTo>
                <a:lnTo>
                  <a:pt x="8522" y="66061"/>
                </a:lnTo>
                <a:lnTo>
                  <a:pt x="0" y="108000"/>
                </a:lnTo>
                <a:lnTo>
                  <a:pt x="0" y="5939993"/>
                </a:lnTo>
                <a:lnTo>
                  <a:pt x="8522" y="5981932"/>
                </a:lnTo>
                <a:lnTo>
                  <a:pt x="31727" y="6016272"/>
                </a:lnTo>
                <a:lnTo>
                  <a:pt x="66072" y="6039473"/>
                </a:lnTo>
                <a:lnTo>
                  <a:pt x="108013" y="6047994"/>
                </a:lnTo>
                <a:lnTo>
                  <a:pt x="10080002" y="6047994"/>
                </a:lnTo>
                <a:lnTo>
                  <a:pt x="10121936" y="6039473"/>
                </a:lnTo>
                <a:lnTo>
                  <a:pt x="10156277" y="6016272"/>
                </a:lnTo>
                <a:lnTo>
                  <a:pt x="10179481" y="5981932"/>
                </a:lnTo>
                <a:lnTo>
                  <a:pt x="10188003" y="5939993"/>
                </a:lnTo>
                <a:lnTo>
                  <a:pt x="10188003" y="108000"/>
                </a:lnTo>
                <a:lnTo>
                  <a:pt x="10179481" y="66061"/>
                </a:lnTo>
                <a:lnTo>
                  <a:pt x="10156277" y="31721"/>
                </a:lnTo>
                <a:lnTo>
                  <a:pt x="10121936" y="8520"/>
                </a:lnTo>
                <a:lnTo>
                  <a:pt x="10080002" y="0"/>
                </a:lnTo>
                <a:close/>
              </a:path>
            </a:pathLst>
          </a:custGeom>
          <a:solidFill>
            <a:srgbClr val="FFFFFF"/>
          </a:solidFill>
        </p:spPr>
        <p:txBody>
          <a:bodyPr wrap="square" lIns="0" tIns="0" rIns="0" bIns="0" rtlCol="0"/>
          <a:lstStyle/>
          <a:p>
            <a:endParaRPr dirty="0"/>
          </a:p>
        </p:txBody>
      </p:sp>
      <p:sp>
        <p:nvSpPr>
          <p:cNvPr id="3" name="object 3"/>
          <p:cNvSpPr txBox="1">
            <a:spLocks noGrp="1"/>
          </p:cNvSpPr>
          <p:nvPr>
            <p:ph type="title"/>
          </p:nvPr>
        </p:nvSpPr>
        <p:spPr>
          <a:xfrm>
            <a:off x="1765300" y="581025"/>
            <a:ext cx="2661920" cy="560016"/>
          </a:xfrm>
          <a:prstGeom prst="rect">
            <a:avLst/>
          </a:prstGeom>
        </p:spPr>
        <p:txBody>
          <a:bodyPr vert="horz" wrap="square" lIns="0" tIns="72000" rIns="0" bIns="0" rtlCol="0">
            <a:spAutoFit/>
          </a:bodyPr>
          <a:lstStyle/>
          <a:p>
            <a:pPr marL="39370">
              <a:lnSpc>
                <a:spcPts val="3825"/>
              </a:lnSpc>
              <a:spcBef>
                <a:spcPts val="100"/>
              </a:spcBef>
            </a:pPr>
            <a:r>
              <a:rPr lang="ja-JP" altLang="en-US" sz="4000" b="1" dirty="0">
                <a:latin typeface="OCRB" panose="020B0609020202020204" pitchFamily="49" charset="0"/>
                <a:ea typeface="メイリオ" panose="020B0604030504040204" pitchFamily="50" charset="-128"/>
                <a:cs typeface="メイリオ" panose="020B0604030504040204" pitchFamily="50" charset="-128"/>
              </a:rPr>
              <a:t>Q&amp;A</a:t>
            </a:r>
          </a:p>
        </p:txBody>
      </p:sp>
      <p:sp>
        <p:nvSpPr>
          <p:cNvPr id="4" name="object 4"/>
          <p:cNvSpPr txBox="1"/>
          <p:nvPr/>
        </p:nvSpPr>
        <p:spPr>
          <a:xfrm>
            <a:off x="736562" y="2073059"/>
            <a:ext cx="4610138" cy="320601"/>
          </a:xfrm>
          <a:prstGeom prst="rect">
            <a:avLst/>
          </a:prstGeom>
        </p:spPr>
        <p:txBody>
          <a:bodyPr vert="horz" wrap="square" lIns="0" tIns="12700" rIns="0" bIns="0" rtlCol="0">
            <a:spAutoFit/>
          </a:bodyPr>
          <a:lstStyle/>
          <a:p>
            <a:pPr marL="12700">
              <a:lnSpc>
                <a:spcPct val="100000"/>
              </a:lnSpc>
              <a:spcBef>
                <a:spcPts val="100"/>
              </a:spcBef>
              <a:tabLst>
                <a:tab pos="488950" algn="l"/>
              </a:tabLst>
            </a:pPr>
            <a:r>
              <a:rPr sz="1900" b="1" dirty="0">
                <a:solidFill>
                  <a:srgbClr val="4A92C5"/>
                </a:solidFill>
                <a:latin typeface="メイリオ" panose="020B0604030504040204" pitchFamily="50" charset="-128"/>
                <a:ea typeface="メイリオ" panose="020B0604030504040204" pitchFamily="50" charset="-128"/>
                <a:cs typeface="Arial Unicode MS"/>
              </a:rPr>
              <a:t>Q1</a:t>
            </a:r>
            <a:r>
              <a:rPr sz="2000" b="1" dirty="0">
                <a:solidFill>
                  <a:srgbClr val="4A92C5"/>
                </a:solidFill>
                <a:latin typeface="メイリオ" panose="020B0604030504040204" pitchFamily="50" charset="-128"/>
                <a:ea typeface="メイリオ" panose="020B0604030504040204" pitchFamily="50" charset="-128"/>
                <a:cs typeface="Arial Unicode MS"/>
              </a:rPr>
              <a:t>	</a:t>
            </a:r>
            <a:r>
              <a:rPr sz="1500" b="1" dirty="0">
                <a:solidFill>
                  <a:srgbClr val="4A92C5"/>
                </a:solidFill>
                <a:latin typeface="メイリオ" panose="020B0604030504040204" pitchFamily="50" charset="-128"/>
                <a:ea typeface="メイリオ" panose="020B0604030504040204" pitchFamily="50" charset="-128"/>
                <a:cs typeface="Arial Unicode MS"/>
              </a:rPr>
              <a:t>2021年8月1日から何が変わるのですか？</a:t>
            </a:r>
            <a:endParaRPr sz="1500" b="1" dirty="0">
              <a:latin typeface="メイリオ" panose="020B0604030504040204" pitchFamily="50" charset="-128"/>
              <a:ea typeface="メイリオ" panose="020B0604030504040204" pitchFamily="50" charset="-128"/>
              <a:cs typeface="Arial Unicode MS"/>
            </a:endParaRPr>
          </a:p>
        </p:txBody>
      </p:sp>
      <p:sp>
        <p:nvSpPr>
          <p:cNvPr id="5" name="object 5"/>
          <p:cNvSpPr txBox="1"/>
          <p:nvPr/>
        </p:nvSpPr>
        <p:spPr>
          <a:xfrm>
            <a:off x="736563" y="2559298"/>
            <a:ext cx="495337" cy="305212"/>
          </a:xfrm>
          <a:prstGeom prst="rect">
            <a:avLst/>
          </a:prstGeom>
        </p:spPr>
        <p:txBody>
          <a:bodyPr vert="horz" wrap="square" lIns="0" tIns="12700" rIns="0" bIns="0" rtlCol="0">
            <a:spAutoFit/>
          </a:bodyPr>
          <a:lstStyle/>
          <a:p>
            <a:pPr marL="12700">
              <a:lnSpc>
                <a:spcPct val="100000"/>
              </a:lnSpc>
              <a:spcBef>
                <a:spcPts val="100"/>
              </a:spcBef>
            </a:pPr>
            <a:r>
              <a:rPr sz="1900" b="1" dirty="0">
                <a:solidFill>
                  <a:srgbClr val="F48473"/>
                </a:solidFill>
                <a:latin typeface="メイリオ" panose="020B0604030504040204" pitchFamily="50" charset="-128"/>
                <a:ea typeface="メイリオ" panose="020B0604030504040204" pitchFamily="50" charset="-128"/>
                <a:cs typeface="Arial Unicode MS"/>
              </a:rPr>
              <a:t>A1</a:t>
            </a:r>
            <a:endParaRPr sz="1900" b="1" dirty="0">
              <a:latin typeface="メイリオ" panose="020B0604030504040204" pitchFamily="50" charset="-128"/>
              <a:ea typeface="メイリオ" panose="020B0604030504040204" pitchFamily="50" charset="-128"/>
              <a:cs typeface="Arial Unicode MS"/>
            </a:endParaRPr>
          </a:p>
        </p:txBody>
      </p:sp>
      <p:sp>
        <p:nvSpPr>
          <p:cNvPr id="6" name="object 6"/>
          <p:cNvSpPr txBox="1"/>
          <p:nvPr/>
        </p:nvSpPr>
        <p:spPr>
          <a:xfrm>
            <a:off x="1199974" y="2491446"/>
            <a:ext cx="8566326" cy="1477840"/>
          </a:xfrm>
          <a:prstGeom prst="rect">
            <a:avLst/>
          </a:prstGeom>
        </p:spPr>
        <p:txBody>
          <a:bodyPr vert="horz" wrap="square" lIns="0" tIns="12700" rIns="0" bIns="0" rtlCol="0">
            <a:spAutoFit/>
          </a:bodyPr>
          <a:lstStyle/>
          <a:p>
            <a:pPr marR="5080">
              <a:lnSpc>
                <a:spcPct val="140200"/>
              </a:lnSpc>
              <a:spcBef>
                <a:spcPts val="100"/>
              </a:spcBef>
            </a:pPr>
            <a:r>
              <a:rPr lang="ja-JP" altLang="en-US" sz="1500" b="1" kern="0" spc="10" dirty="0">
                <a:solidFill>
                  <a:srgbClr val="231F20"/>
                </a:solidFill>
                <a:latin typeface="メイリオ" panose="020B0604030504040204" pitchFamily="50" charset="-128"/>
                <a:ea typeface="メイリオ" panose="020B0604030504040204" pitchFamily="50" charset="-128"/>
                <a:cs typeface="Arial Unicode MS"/>
              </a:rPr>
              <a:t>医療</a:t>
            </a:r>
            <a:r>
              <a:rPr sz="1500" b="1" kern="0" spc="10" dirty="0">
                <a:solidFill>
                  <a:srgbClr val="231F20"/>
                </a:solidFill>
                <a:latin typeface="メイリオ" panose="020B0604030504040204" pitchFamily="50" charset="-128"/>
                <a:ea typeface="メイリオ" panose="020B0604030504040204" pitchFamily="50" charset="-128"/>
                <a:cs typeface="Arial Unicode MS"/>
              </a:rPr>
              <a:t>関係者からご依頼があったときに、ご希望の方法で添付文書関連の情報をお届けすることは変</a:t>
            </a:r>
            <a:r>
              <a:rPr sz="1500" b="1" kern="0" dirty="0">
                <a:solidFill>
                  <a:srgbClr val="231F20"/>
                </a:solidFill>
                <a:latin typeface="メイリオ" panose="020B0604030504040204" pitchFamily="50" charset="-128"/>
                <a:ea typeface="メイリオ" panose="020B0604030504040204" pitchFamily="50" charset="-128"/>
                <a:cs typeface="Arial Unicode MS"/>
              </a:rPr>
              <a:t>わりありません。</a:t>
            </a:r>
            <a:r>
              <a:rPr lang="ja-JP" altLang="en-US" sz="1500" b="1" kern="0" dirty="0">
                <a:solidFill>
                  <a:srgbClr val="231F20"/>
                </a:solidFill>
                <a:latin typeface="メイリオ" panose="020B0604030504040204" pitchFamily="50" charset="-128"/>
                <a:ea typeface="メイリオ" panose="020B0604030504040204" pitchFamily="50" charset="-128"/>
                <a:cs typeface="Arial Unicode MS"/>
              </a:rPr>
              <a:t>製品</a:t>
            </a:r>
            <a:r>
              <a:rPr sz="1500" b="1" kern="0" dirty="0">
                <a:solidFill>
                  <a:srgbClr val="231F20"/>
                </a:solidFill>
                <a:latin typeface="メイリオ" panose="020B0604030504040204" pitchFamily="50" charset="-128"/>
                <a:ea typeface="メイリオ" panose="020B0604030504040204" pitchFamily="50" charset="-128"/>
                <a:cs typeface="Arial Unicode MS"/>
              </a:rPr>
              <a:t>に同梱されていた紙の添付文書は2023年7月31日までに順次同梱されなくなり、</a:t>
            </a:r>
            <a:r>
              <a:rPr lang="ja-JP" altLang="en-US" sz="1900" b="1" kern="0" dirty="0">
                <a:solidFill>
                  <a:srgbClr val="F48473"/>
                </a:solidFill>
                <a:latin typeface="メイリオ" panose="020B0604030504040204" pitchFamily="50" charset="-128"/>
                <a:ea typeface="メイリオ" panose="020B0604030504040204" pitchFamily="50" charset="-128"/>
                <a:cs typeface="Arial Unicode MS"/>
              </a:rPr>
              <a:t>容器又は被包の</a:t>
            </a:r>
            <a:r>
              <a:rPr lang="en-US" altLang="ja-JP" sz="1900" b="1" kern="0" dirty="0">
                <a:solidFill>
                  <a:srgbClr val="F48473"/>
                </a:solidFill>
                <a:latin typeface="メイリオ" panose="020B0604030504040204" pitchFamily="50" charset="-128"/>
                <a:ea typeface="メイリオ" panose="020B0604030504040204" pitchFamily="50" charset="-128"/>
                <a:cs typeface="Arial Unicode MS"/>
              </a:rPr>
              <a:t>GS1</a:t>
            </a:r>
            <a:r>
              <a:rPr lang="ja-JP" altLang="en-US" sz="1900" b="1" kern="0" dirty="0">
                <a:solidFill>
                  <a:srgbClr val="F48473"/>
                </a:solidFill>
                <a:latin typeface="メイリオ" panose="020B0604030504040204" pitchFamily="50" charset="-128"/>
                <a:ea typeface="メイリオ" panose="020B0604030504040204" pitchFamily="50" charset="-128"/>
                <a:cs typeface="Arial Unicode MS"/>
              </a:rPr>
              <a:t>コード</a:t>
            </a:r>
            <a:r>
              <a:rPr sz="1900" b="1" kern="0" dirty="0">
                <a:solidFill>
                  <a:srgbClr val="F48473"/>
                </a:solidFill>
                <a:latin typeface="メイリオ" panose="020B0604030504040204" pitchFamily="50" charset="-128"/>
                <a:ea typeface="メイリオ" panose="020B0604030504040204" pitchFamily="50" charset="-128"/>
                <a:cs typeface="Arial Unicode MS"/>
              </a:rPr>
              <a:t>から</a:t>
            </a:r>
            <a:r>
              <a:rPr sz="1900" b="1" kern="0" spc="-200" dirty="0">
                <a:solidFill>
                  <a:srgbClr val="F48473"/>
                </a:solidFill>
                <a:latin typeface="メイリオ" panose="020B0604030504040204" pitchFamily="50" charset="-128"/>
                <a:ea typeface="メイリオ" panose="020B0604030504040204" pitchFamily="50" charset="-128"/>
                <a:cs typeface="Arial Unicode MS"/>
              </a:rPr>
              <a:t>、</a:t>
            </a:r>
            <a:r>
              <a:rPr sz="1900" b="1" kern="0" dirty="0">
                <a:solidFill>
                  <a:srgbClr val="F48473"/>
                </a:solidFill>
                <a:latin typeface="メイリオ" panose="020B0604030504040204" pitchFamily="50" charset="-128"/>
                <a:ea typeface="メイリオ" panose="020B0604030504040204" pitchFamily="50" charset="-128"/>
                <a:cs typeface="Arial Unicode MS"/>
              </a:rPr>
              <a:t>PMDAホームページに</a:t>
            </a:r>
            <a:r>
              <a:rPr lang="ja-JP" altLang="en-US" sz="1900" b="1" kern="0" dirty="0">
                <a:solidFill>
                  <a:srgbClr val="F48473"/>
                </a:solidFill>
                <a:latin typeface="メイリオ" panose="020B0604030504040204" pitchFamily="50" charset="-128"/>
                <a:ea typeface="メイリオ" panose="020B0604030504040204" pitchFamily="50" charset="-128"/>
                <a:cs typeface="Arial Unicode MS"/>
              </a:rPr>
              <a:t>掲載</a:t>
            </a:r>
            <a:r>
              <a:rPr sz="1900" b="1" kern="0" dirty="0">
                <a:solidFill>
                  <a:srgbClr val="F48473"/>
                </a:solidFill>
                <a:latin typeface="メイリオ" panose="020B0604030504040204" pitchFamily="50" charset="-128"/>
                <a:ea typeface="メイリオ" panose="020B0604030504040204" pitchFamily="50" charset="-128"/>
                <a:cs typeface="Arial Unicode MS"/>
              </a:rPr>
              <a:t>された電子化された添付文書 を閲覧していただくことが基本</a:t>
            </a:r>
            <a:r>
              <a:rPr sz="1500" b="1" kern="0" dirty="0">
                <a:solidFill>
                  <a:srgbClr val="231F20"/>
                </a:solidFill>
                <a:latin typeface="メイリオ" panose="020B0604030504040204" pitchFamily="50" charset="-128"/>
                <a:ea typeface="メイリオ" panose="020B0604030504040204" pitchFamily="50" charset="-128"/>
                <a:cs typeface="Arial Unicode MS"/>
              </a:rPr>
              <a:t>となります。</a:t>
            </a:r>
            <a:endParaRPr sz="1500" b="1" kern="0" dirty="0">
              <a:latin typeface="メイリオ" panose="020B0604030504040204" pitchFamily="50" charset="-128"/>
              <a:ea typeface="メイリオ" panose="020B0604030504040204" pitchFamily="50" charset="-128"/>
              <a:cs typeface="Arial Unicode MS"/>
            </a:endParaRPr>
          </a:p>
        </p:txBody>
      </p:sp>
      <p:sp>
        <p:nvSpPr>
          <p:cNvPr id="7" name="object 7"/>
          <p:cNvSpPr txBox="1"/>
          <p:nvPr/>
        </p:nvSpPr>
        <p:spPr>
          <a:xfrm>
            <a:off x="1199975" y="5037096"/>
            <a:ext cx="8566325" cy="1068109"/>
          </a:xfrm>
          <a:prstGeom prst="rect">
            <a:avLst/>
          </a:prstGeom>
        </p:spPr>
        <p:txBody>
          <a:bodyPr vert="horz" wrap="square" lIns="0" tIns="20955" rIns="0" bIns="0" rtlCol="0">
            <a:noAutofit/>
          </a:bodyPr>
          <a:lstStyle/>
          <a:p>
            <a:pPr marR="30480" hangingPunct="0">
              <a:lnSpc>
                <a:spcPct val="140000"/>
              </a:lnSpc>
              <a:spcBef>
                <a:spcPts val="100"/>
              </a:spcBef>
            </a:pPr>
            <a:r>
              <a:rPr lang="ja-JP" altLang="en-US" sz="1900" b="1" kern="0" spc="10" dirty="0">
                <a:solidFill>
                  <a:srgbClr val="F48473"/>
                </a:solidFill>
                <a:latin typeface="メイリオ" panose="020B0604030504040204" pitchFamily="50" charset="-128"/>
                <a:ea typeface="メイリオ" panose="020B0604030504040204" pitchFamily="50" charset="-128"/>
                <a:cs typeface="Arial Unicode MS"/>
              </a:rPr>
              <a:t>医療</a:t>
            </a:r>
            <a:r>
              <a:rPr sz="1900" b="1" kern="0" spc="10" dirty="0">
                <a:solidFill>
                  <a:srgbClr val="F48473"/>
                </a:solidFill>
                <a:latin typeface="メイリオ" panose="020B0604030504040204" pitchFamily="50" charset="-128"/>
                <a:ea typeface="メイリオ" panose="020B0604030504040204" pitchFamily="50" charset="-128"/>
                <a:cs typeface="Arial Unicode MS"/>
              </a:rPr>
              <a:t>関係者が初めて購入するとき、</a:t>
            </a:r>
            <a:r>
              <a:rPr lang="ja-JP" altLang="en-US" sz="1900" b="1" kern="0" spc="10" dirty="0">
                <a:solidFill>
                  <a:srgbClr val="F48473"/>
                </a:solidFill>
                <a:latin typeface="メイリオ" panose="020B0604030504040204" pitchFamily="50" charset="-128"/>
                <a:ea typeface="メイリオ" panose="020B0604030504040204" pitchFamily="50" charset="-128"/>
                <a:cs typeface="Arial Unicode MS"/>
              </a:rPr>
              <a:t>使用上の注意や取扱い上の注意など</a:t>
            </a:r>
            <a:r>
              <a:rPr sz="1900" b="1" kern="0" spc="10" dirty="0">
                <a:solidFill>
                  <a:srgbClr val="F48473"/>
                </a:solidFill>
                <a:latin typeface="メイリオ" panose="020B0604030504040204" pitchFamily="50" charset="-128"/>
                <a:ea typeface="メイリオ" panose="020B0604030504040204" pitchFamily="50" charset="-128"/>
                <a:cs typeface="Arial Unicode MS"/>
              </a:rPr>
              <a:t>を改訂したとき</a:t>
            </a:r>
            <a:r>
              <a:rPr sz="1900" b="1" spc="10" dirty="0">
                <a:solidFill>
                  <a:srgbClr val="F48473"/>
                </a:solidFill>
                <a:latin typeface="メイリオ" panose="020B0604030504040204" pitchFamily="50" charset="-128"/>
                <a:ea typeface="メイリオ" panose="020B0604030504040204" pitchFamily="50" charset="-128"/>
                <a:cs typeface="Arial Unicode MS"/>
              </a:rPr>
              <a:t>、</a:t>
            </a:r>
            <a:r>
              <a:rPr lang="ja-JP" altLang="en-US" sz="1900" b="1" spc="10" dirty="0">
                <a:solidFill>
                  <a:srgbClr val="F48473"/>
                </a:solidFill>
                <a:latin typeface="メイリオ" panose="020B0604030504040204" pitchFamily="50" charset="-128"/>
                <a:ea typeface="メイリオ" panose="020B0604030504040204" pitchFamily="50" charset="-128"/>
                <a:cs typeface="Arial Unicode MS"/>
              </a:rPr>
              <a:t>医療</a:t>
            </a:r>
            <a:r>
              <a:rPr sz="1900" b="1" spc="10" dirty="0">
                <a:solidFill>
                  <a:srgbClr val="F48473"/>
                </a:solidFill>
                <a:latin typeface="メイリオ" panose="020B0604030504040204" pitchFamily="50" charset="-128"/>
                <a:ea typeface="メイリオ" panose="020B0604030504040204" pitchFamily="50" charset="-128"/>
                <a:cs typeface="Arial Unicode MS"/>
              </a:rPr>
              <a:t>関係</a:t>
            </a:r>
            <a:r>
              <a:rPr sz="1900" b="1" spc="20" dirty="0">
                <a:solidFill>
                  <a:srgbClr val="F48473"/>
                </a:solidFill>
                <a:latin typeface="メイリオ" panose="020B0604030504040204" pitchFamily="50" charset="-128"/>
                <a:ea typeface="メイリオ" panose="020B0604030504040204" pitchFamily="50" charset="-128"/>
                <a:cs typeface="Arial Unicode MS"/>
              </a:rPr>
              <a:t>者から求めがあったとき</a:t>
            </a:r>
            <a:r>
              <a:rPr sz="1500" b="1" spc="20" dirty="0">
                <a:solidFill>
                  <a:srgbClr val="231F20"/>
                </a:solidFill>
                <a:latin typeface="メイリオ" panose="020B0604030504040204" pitchFamily="50" charset="-128"/>
                <a:ea typeface="メイリオ" panose="020B0604030504040204" pitchFamily="50" charset="-128"/>
                <a:cs typeface="Arial Unicode MS"/>
              </a:rPr>
              <a:t>には、</a:t>
            </a:r>
            <a:r>
              <a:rPr lang="ja-JP" altLang="en-US" sz="1500" b="1" spc="20" dirty="0">
                <a:solidFill>
                  <a:srgbClr val="231F20"/>
                </a:solidFill>
                <a:latin typeface="メイリオ" panose="020B0604030504040204" pitchFamily="50" charset="-128"/>
                <a:ea typeface="メイリオ" panose="020B0604030504040204" pitchFamily="50" charset="-128"/>
                <a:cs typeface="Arial Unicode MS"/>
              </a:rPr>
              <a:t>医療</a:t>
            </a:r>
            <a:r>
              <a:rPr sz="1500" b="1" spc="20" dirty="0">
                <a:solidFill>
                  <a:srgbClr val="231F20"/>
                </a:solidFill>
                <a:latin typeface="メイリオ" panose="020B0604030504040204" pitchFamily="50" charset="-128"/>
                <a:ea typeface="メイリオ" panose="020B0604030504040204" pitchFamily="50" charset="-128"/>
                <a:cs typeface="Arial Unicode MS"/>
              </a:rPr>
              <a:t>関係者の希望する方法で</a:t>
            </a:r>
            <a:r>
              <a:rPr lang="ja-JP" altLang="en-US" sz="1500" b="1" spc="20" dirty="0">
                <a:solidFill>
                  <a:srgbClr val="231F20"/>
                </a:solidFill>
                <a:latin typeface="メイリオ" panose="020B0604030504040204" pitchFamily="50" charset="-128"/>
                <a:ea typeface="メイリオ" panose="020B0604030504040204" pitchFamily="50" charset="-128"/>
                <a:cs typeface="Arial Unicode MS"/>
              </a:rPr>
              <a:t>電子化された添付文書が提供されます</a:t>
            </a:r>
            <a:r>
              <a:rPr sz="1500" b="1" spc="-150" dirty="0">
                <a:solidFill>
                  <a:srgbClr val="231F20"/>
                </a:solidFill>
                <a:latin typeface="メイリオ" panose="020B0604030504040204" pitchFamily="50" charset="-128"/>
                <a:ea typeface="メイリオ" panose="020B0604030504040204" pitchFamily="50" charset="-128"/>
                <a:cs typeface="Arial Unicode MS"/>
              </a:rPr>
              <a:t>。</a:t>
            </a:r>
            <a:r>
              <a:rPr sz="1500" b="1" spc="-10" dirty="0">
                <a:solidFill>
                  <a:srgbClr val="231F20"/>
                </a:solidFill>
                <a:latin typeface="メイリオ" panose="020B0604030504040204" pitchFamily="50" charset="-128"/>
                <a:ea typeface="メイリオ" panose="020B0604030504040204" pitchFamily="50" charset="-128"/>
                <a:cs typeface="Arial Unicode MS"/>
              </a:rPr>
              <a:t>紙をご希望の場合は</a:t>
            </a:r>
            <a:r>
              <a:rPr sz="1500" b="1" spc="-150" dirty="0">
                <a:solidFill>
                  <a:srgbClr val="231F20"/>
                </a:solidFill>
                <a:latin typeface="メイリオ" panose="020B0604030504040204" pitchFamily="50" charset="-128"/>
                <a:ea typeface="メイリオ" panose="020B0604030504040204" pitchFamily="50" charset="-128"/>
                <a:cs typeface="Arial Unicode MS"/>
              </a:rPr>
              <a:t>、</a:t>
            </a:r>
            <a:r>
              <a:rPr sz="1900" b="1" spc="-10" dirty="0">
                <a:solidFill>
                  <a:srgbClr val="F48473"/>
                </a:solidFill>
                <a:latin typeface="メイリオ" panose="020B0604030504040204" pitchFamily="50" charset="-128"/>
                <a:ea typeface="メイリオ" panose="020B0604030504040204" pitchFamily="50" charset="-128"/>
                <a:cs typeface="Arial Unicode MS"/>
              </a:rPr>
              <a:t>電子化された添付文書を印刷するなどして提供</a:t>
            </a:r>
            <a:r>
              <a:rPr lang="ja-JP" altLang="en-US" sz="1500" b="1" spc="-10" dirty="0">
                <a:solidFill>
                  <a:srgbClr val="231F20"/>
                </a:solidFill>
                <a:latin typeface="メイリオ" panose="020B0604030504040204" pitchFamily="50" charset="-128"/>
                <a:ea typeface="メイリオ" panose="020B0604030504040204" pitchFamily="50" charset="-128"/>
                <a:cs typeface="Arial Unicode MS"/>
              </a:rPr>
              <a:t>されます</a:t>
            </a:r>
            <a:r>
              <a:rPr sz="1500" b="1" dirty="0">
                <a:solidFill>
                  <a:srgbClr val="231F20"/>
                </a:solidFill>
                <a:latin typeface="メイリオ" panose="020B0604030504040204" pitchFamily="50" charset="-128"/>
                <a:ea typeface="メイリオ" panose="020B0604030504040204" pitchFamily="50" charset="-128"/>
                <a:cs typeface="Arial Unicode MS"/>
              </a:rPr>
              <a:t>。</a:t>
            </a:r>
            <a:endParaRPr sz="1500" b="1" dirty="0">
              <a:latin typeface="メイリオ" panose="020B0604030504040204" pitchFamily="50" charset="-128"/>
              <a:ea typeface="メイリオ" panose="020B0604030504040204" pitchFamily="50" charset="-128"/>
              <a:cs typeface="Arial Unicode MS"/>
            </a:endParaRPr>
          </a:p>
        </p:txBody>
      </p:sp>
      <p:sp>
        <p:nvSpPr>
          <p:cNvPr id="8" name="object 54"/>
          <p:cNvSpPr txBox="1">
            <a:spLocks/>
          </p:cNvSpPr>
          <p:nvPr/>
        </p:nvSpPr>
        <p:spPr>
          <a:xfrm>
            <a:off x="262800" y="75693"/>
            <a:ext cx="4091939" cy="1401539"/>
          </a:xfrm>
          <a:prstGeom prst="rect">
            <a:avLst/>
          </a:prstGeom>
        </p:spPr>
        <p:txBody>
          <a:bodyPr vert="horz" wrap="square" lIns="0" tIns="0" rIns="0" bIns="0" rtlCol="0" anchor="b" anchorCtr="0">
            <a:noAutofit/>
          </a:bodyPr>
          <a:lstStyle>
            <a:lvl1pPr>
              <a:defRPr sz="3200" b="0" i="0">
                <a:solidFill>
                  <a:srgbClr val="231F20"/>
                </a:solidFill>
                <a:latin typeface="Arial Unicode MS"/>
                <a:ea typeface="+mj-ea"/>
                <a:cs typeface="Arial Unicode MS"/>
              </a:defRPr>
            </a:lvl1pPr>
          </a:lstStyle>
          <a:p>
            <a:r>
              <a:rPr kumimoji="0" lang="en-US" altLang="ja-JP" sz="15000" b="1" kern="0" spc="-150" baseline="-11666" dirty="0">
                <a:solidFill>
                  <a:srgbClr val="FFFFFF"/>
                </a:solidFill>
                <a:latin typeface="OCRB" pitchFamily="49" charset="0"/>
                <a:ea typeface="Open Sans Semibold" panose="020B0706030804020204" pitchFamily="34" charset="0"/>
                <a:cs typeface="Open Sans Semibold" panose="020B0706030804020204" pitchFamily="34" charset="0"/>
              </a:rPr>
              <a:t>07</a:t>
            </a:r>
            <a:endParaRPr kumimoji="0" lang="ja-JP" altLang="en-US" b="1" kern="0" spc="-150" dirty="0">
              <a:latin typeface="OCRB" pitchFamily="49" charset="0"/>
              <a:ea typeface="メイリオ" panose="020B0604030504040204" pitchFamily="50" charset="-128"/>
              <a:cs typeface="メイリオ" panose="020B0604030504040204" pitchFamily="50" charset="-128"/>
            </a:endParaRPr>
          </a:p>
        </p:txBody>
      </p:sp>
      <p:sp>
        <p:nvSpPr>
          <p:cNvPr id="10" name="object 7"/>
          <p:cNvSpPr txBox="1"/>
          <p:nvPr/>
        </p:nvSpPr>
        <p:spPr>
          <a:xfrm>
            <a:off x="711163" y="4391025"/>
            <a:ext cx="3568737" cy="1084912"/>
          </a:xfrm>
          <a:prstGeom prst="rect">
            <a:avLst/>
          </a:prstGeom>
        </p:spPr>
        <p:txBody>
          <a:bodyPr vert="horz" wrap="square" lIns="0" tIns="0" rIns="0" bIns="0" rtlCol="0">
            <a:spAutoFit/>
          </a:bodyPr>
          <a:lstStyle/>
          <a:p>
            <a:pPr marR="3153410">
              <a:spcBef>
                <a:spcPts val="165"/>
              </a:spcBef>
              <a:tabLst>
                <a:tab pos="514350" algn="l"/>
              </a:tabLst>
            </a:pPr>
            <a:r>
              <a:rPr sz="1900" b="1" kern="0" dirty="0">
                <a:solidFill>
                  <a:srgbClr val="4A92C5"/>
                </a:solidFill>
                <a:latin typeface="メイリオ" panose="020B0604030504040204" pitchFamily="50" charset="-128"/>
                <a:ea typeface="メイリオ" panose="020B0604030504040204" pitchFamily="50" charset="-128"/>
                <a:cs typeface="Arial Unicode MS"/>
              </a:rPr>
              <a:t>Q2</a:t>
            </a:r>
            <a:endParaRPr lang="en-US" sz="1900" b="1" kern="0" dirty="0">
              <a:solidFill>
                <a:srgbClr val="4A92C5"/>
              </a:solidFill>
              <a:latin typeface="メイリオ" panose="020B0604030504040204" pitchFamily="50" charset="-128"/>
              <a:ea typeface="メイリオ" panose="020B0604030504040204" pitchFamily="50" charset="-128"/>
              <a:cs typeface="Arial Unicode MS"/>
            </a:endParaRPr>
          </a:p>
          <a:p>
            <a:pPr marR="3153410">
              <a:spcBef>
                <a:spcPts val="165"/>
              </a:spcBef>
              <a:tabLst>
                <a:tab pos="514350" algn="l"/>
              </a:tabLst>
            </a:pPr>
            <a:r>
              <a:rPr sz="2000" b="1" kern="0" dirty="0">
                <a:solidFill>
                  <a:srgbClr val="4A92C5"/>
                </a:solidFill>
                <a:latin typeface="メイリオ" panose="020B0604030504040204" pitchFamily="50" charset="-128"/>
                <a:ea typeface="メイリオ" panose="020B0604030504040204" pitchFamily="50" charset="-128"/>
                <a:cs typeface="Arial Unicode MS"/>
              </a:rPr>
              <a:t>	</a:t>
            </a:r>
          </a:p>
          <a:p>
            <a:pPr marR="30480">
              <a:spcBef>
                <a:spcPts val="1345"/>
              </a:spcBef>
            </a:pPr>
            <a:r>
              <a:rPr sz="1900" b="1" kern="0" dirty="0">
                <a:solidFill>
                  <a:srgbClr val="F48473"/>
                </a:solidFill>
                <a:latin typeface="メイリオ" panose="020B0604030504040204" pitchFamily="50" charset="-128"/>
                <a:ea typeface="メイリオ" panose="020B0604030504040204" pitchFamily="50" charset="-128"/>
                <a:cs typeface="Arial Unicode MS"/>
              </a:rPr>
              <a:t>A2</a:t>
            </a:r>
            <a:endParaRPr sz="1500" b="1" dirty="0">
              <a:latin typeface="メイリオ" panose="020B0604030504040204" pitchFamily="50" charset="-128"/>
              <a:ea typeface="メイリオ" panose="020B0604030504040204" pitchFamily="50" charset="-128"/>
              <a:cs typeface="Arial Unicode MS"/>
            </a:endParaRPr>
          </a:p>
        </p:txBody>
      </p:sp>
      <p:sp>
        <p:nvSpPr>
          <p:cNvPr id="18" name="テキスト ボックス 17"/>
          <p:cNvSpPr txBox="1"/>
          <p:nvPr/>
        </p:nvSpPr>
        <p:spPr>
          <a:xfrm>
            <a:off x="1199975" y="4389489"/>
            <a:ext cx="5594525" cy="555280"/>
          </a:xfrm>
          <a:prstGeom prst="rect">
            <a:avLst/>
          </a:prstGeom>
          <a:noFill/>
        </p:spPr>
        <p:txBody>
          <a:bodyPr wrap="square" lIns="0" tIns="0" rIns="0" bIns="0" rtlCol="0">
            <a:spAutoFit/>
          </a:bodyPr>
          <a:lstStyle/>
          <a:p>
            <a:pPr>
              <a:lnSpc>
                <a:spcPct val="120000"/>
              </a:lnSpc>
              <a:spcBef>
                <a:spcPts val="100"/>
              </a:spcBef>
            </a:pPr>
            <a:r>
              <a:rPr lang="ja-JP" altLang="en-US" sz="15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電子化された添付文書を閲覧することが基本とのことですが、</a:t>
            </a:r>
            <a:endParaRPr lang="en-US" altLang="ja-JP" sz="1500" b="1" dirty="0">
              <a:solidFill>
                <a:srgbClr val="4A92C5"/>
              </a:solidFill>
              <a:latin typeface="メイリオ" pitchFamily="50" charset="-128"/>
              <a:ea typeface="メイリオ" pitchFamily="50" charset="-128"/>
              <a:cs typeface="メイリオ" pitchFamily="50" charset="-128"/>
            </a:endParaRPr>
          </a:p>
          <a:p>
            <a:pPr>
              <a:lnSpc>
                <a:spcPct val="120000"/>
              </a:lnSpc>
              <a:spcBef>
                <a:spcPts val="100"/>
              </a:spcBef>
            </a:pPr>
            <a:r>
              <a:rPr lang="en-US" altLang="ja-JP" sz="1500" b="1" dirty="0">
                <a:solidFill>
                  <a:srgbClr val="4A92C5"/>
                </a:solidFill>
                <a:latin typeface="メイリオ" pitchFamily="50" charset="-128"/>
                <a:ea typeface="メイリオ" pitchFamily="50" charset="-128"/>
                <a:cs typeface="メイリオ" pitchFamily="50" charset="-128"/>
              </a:rPr>
              <a:t>2021</a:t>
            </a:r>
            <a:r>
              <a:rPr lang="ja-JP" altLang="en-US" sz="15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5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8</a:t>
            </a:r>
            <a:r>
              <a:rPr lang="ja-JP" altLang="en-US" sz="15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5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500" b="1" dirty="0">
                <a:solidFill>
                  <a:srgbClr val="4A92C5"/>
                </a:solidFill>
                <a:latin typeface="メイリオ" panose="020B0604030504040204" pitchFamily="50" charset="-128"/>
                <a:ea typeface="メイリオ" panose="020B0604030504040204" pitchFamily="50" charset="-128"/>
                <a:cs typeface="メイリオ" panose="020B0604030504040204" pitchFamily="50" charset="-128"/>
              </a:rPr>
              <a:t>日から紙の添付文書はなくなるのですか？</a:t>
            </a:r>
            <a:endParaRPr lang="ja-JP" altLang="en-US" sz="1500" b="1" dirty="0">
              <a:latin typeface="メイリオ" panose="020B0604030504040204" pitchFamily="50" charset="-128"/>
              <a:ea typeface="メイリオ" panose="020B0604030504040204" pitchFamily="50" charset="-128"/>
              <a:cs typeface="メイリオ" panose="020B0604030504040204" pitchFamily="50"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0FE9E655-525C-4E0E-904C-92398A3EFDE8}"/>
              </a:ext>
            </a:extLst>
          </p:cNvPr>
          <p:cNvSpPr txBox="1">
            <a:spLocks noGrp="1"/>
          </p:cNvSpPr>
          <p:nvPr>
            <p:ph type="title"/>
          </p:nvPr>
        </p:nvSpPr>
        <p:spPr>
          <a:xfrm>
            <a:off x="1765300" y="581025"/>
            <a:ext cx="2661920" cy="560016"/>
          </a:xfrm>
          <a:prstGeom prst="rect">
            <a:avLst/>
          </a:prstGeom>
        </p:spPr>
        <p:txBody>
          <a:bodyPr vert="horz" wrap="square" lIns="0" tIns="72000" rIns="0" bIns="0" rtlCol="0">
            <a:spAutoFit/>
          </a:bodyPr>
          <a:lstStyle/>
          <a:p>
            <a:pPr marL="39370">
              <a:lnSpc>
                <a:spcPts val="3825"/>
              </a:lnSpc>
              <a:spcBef>
                <a:spcPts val="100"/>
              </a:spcBef>
            </a:pPr>
            <a:r>
              <a:rPr lang="ja-JP" altLang="en-US" sz="4000" b="1" dirty="0">
                <a:latin typeface="OCRB" panose="020B0609020202020204" pitchFamily="49" charset="0"/>
                <a:ea typeface="メイリオ" panose="020B0604030504040204" pitchFamily="50" charset="-128"/>
                <a:cs typeface="メイリオ" panose="020B0604030504040204" pitchFamily="50" charset="-128"/>
              </a:rPr>
              <a:t>Q&amp;A</a:t>
            </a:r>
          </a:p>
        </p:txBody>
      </p:sp>
      <p:sp>
        <p:nvSpPr>
          <p:cNvPr id="5" name="object 54">
            <a:extLst>
              <a:ext uri="{FF2B5EF4-FFF2-40B4-BE49-F238E27FC236}">
                <a16:creationId xmlns:a16="http://schemas.microsoft.com/office/drawing/2014/main" id="{503DEAAD-1EBA-4A0C-8200-D9B44722E58C}"/>
              </a:ext>
            </a:extLst>
          </p:cNvPr>
          <p:cNvSpPr txBox="1">
            <a:spLocks/>
          </p:cNvSpPr>
          <p:nvPr/>
        </p:nvSpPr>
        <p:spPr>
          <a:xfrm>
            <a:off x="262800" y="75693"/>
            <a:ext cx="4091939" cy="1401539"/>
          </a:xfrm>
          <a:prstGeom prst="rect">
            <a:avLst/>
          </a:prstGeom>
        </p:spPr>
        <p:txBody>
          <a:bodyPr vert="horz" wrap="square" lIns="0" tIns="0" rIns="0" bIns="0" rtlCol="0" anchor="b" anchorCtr="0">
            <a:noAutofit/>
          </a:bodyPr>
          <a:lstStyle>
            <a:lvl1pPr>
              <a:defRPr sz="3200" b="0" i="0">
                <a:solidFill>
                  <a:srgbClr val="231F20"/>
                </a:solidFill>
                <a:latin typeface="Arial Unicode MS"/>
                <a:ea typeface="+mj-ea"/>
                <a:cs typeface="Arial Unicode MS"/>
              </a:defRPr>
            </a:lvl1pPr>
          </a:lstStyle>
          <a:p>
            <a:r>
              <a:rPr kumimoji="0" lang="en-US" altLang="ja-JP" sz="15000" b="1" kern="0" spc="-150" baseline="-11666" dirty="0">
                <a:solidFill>
                  <a:srgbClr val="FFFFFF"/>
                </a:solidFill>
                <a:latin typeface="OCRB" pitchFamily="49" charset="0"/>
                <a:ea typeface="メイリオ" panose="020B0604030504040204" pitchFamily="50" charset="-128"/>
                <a:cs typeface="メイリオ" panose="020B0604030504040204" pitchFamily="50" charset="-128"/>
              </a:rPr>
              <a:t>07</a:t>
            </a:r>
            <a:endParaRPr kumimoji="0" lang="ja-JP" altLang="en-US" b="1" kern="0" spc="-150" dirty="0">
              <a:latin typeface="OCRB" pitchFamily="49" charset="0"/>
              <a:ea typeface="メイリオ" panose="020B0604030504040204" pitchFamily="50" charset="-128"/>
              <a:cs typeface="メイリオ" panose="020B0604030504040204" pitchFamily="50" charset="-128"/>
            </a:endParaRPr>
          </a:p>
        </p:txBody>
      </p:sp>
      <p:sp>
        <p:nvSpPr>
          <p:cNvPr id="6" name="object 2">
            <a:extLst>
              <a:ext uri="{FF2B5EF4-FFF2-40B4-BE49-F238E27FC236}">
                <a16:creationId xmlns:a16="http://schemas.microsoft.com/office/drawing/2014/main" id="{659910A0-C6D1-49E0-AA01-E2F2781A1D92}"/>
              </a:ext>
            </a:extLst>
          </p:cNvPr>
          <p:cNvSpPr/>
          <p:nvPr/>
        </p:nvSpPr>
        <p:spPr>
          <a:xfrm>
            <a:off x="251995" y="1260007"/>
            <a:ext cx="10188575" cy="6048375"/>
          </a:xfrm>
          <a:custGeom>
            <a:avLst/>
            <a:gdLst/>
            <a:ahLst/>
            <a:cxnLst/>
            <a:rect l="l" t="t" r="r" b="b"/>
            <a:pathLst>
              <a:path w="10188575" h="6048375">
                <a:moveTo>
                  <a:pt x="10080002" y="0"/>
                </a:moveTo>
                <a:lnTo>
                  <a:pt x="108013" y="0"/>
                </a:lnTo>
                <a:lnTo>
                  <a:pt x="66072" y="8520"/>
                </a:lnTo>
                <a:lnTo>
                  <a:pt x="31727" y="31721"/>
                </a:lnTo>
                <a:lnTo>
                  <a:pt x="8522" y="66061"/>
                </a:lnTo>
                <a:lnTo>
                  <a:pt x="0" y="108000"/>
                </a:lnTo>
                <a:lnTo>
                  <a:pt x="0" y="5939993"/>
                </a:lnTo>
                <a:lnTo>
                  <a:pt x="8522" y="5981932"/>
                </a:lnTo>
                <a:lnTo>
                  <a:pt x="31727" y="6016272"/>
                </a:lnTo>
                <a:lnTo>
                  <a:pt x="66072" y="6039473"/>
                </a:lnTo>
                <a:lnTo>
                  <a:pt x="108013" y="6047994"/>
                </a:lnTo>
                <a:lnTo>
                  <a:pt x="10080002" y="6047994"/>
                </a:lnTo>
                <a:lnTo>
                  <a:pt x="10121936" y="6039473"/>
                </a:lnTo>
                <a:lnTo>
                  <a:pt x="10156277" y="6016272"/>
                </a:lnTo>
                <a:lnTo>
                  <a:pt x="10179481" y="5981932"/>
                </a:lnTo>
                <a:lnTo>
                  <a:pt x="10188003" y="5939993"/>
                </a:lnTo>
                <a:lnTo>
                  <a:pt x="10188003" y="108000"/>
                </a:lnTo>
                <a:lnTo>
                  <a:pt x="10179481" y="66061"/>
                </a:lnTo>
                <a:lnTo>
                  <a:pt x="10156277" y="31721"/>
                </a:lnTo>
                <a:lnTo>
                  <a:pt x="10121936" y="8520"/>
                </a:lnTo>
                <a:lnTo>
                  <a:pt x="10080002" y="0"/>
                </a:lnTo>
                <a:close/>
              </a:path>
            </a:pathLst>
          </a:custGeom>
          <a:solidFill>
            <a:srgbClr val="FFFFFF"/>
          </a:solidFill>
        </p:spPr>
        <p:txBody>
          <a:bodyPr wrap="square" lIns="0" tIns="0" rIns="0" bIns="0" rtlCol="0"/>
          <a:lstStyle/>
          <a:p>
            <a:endParaRPr dirty="0"/>
          </a:p>
        </p:txBody>
      </p:sp>
      <p:sp>
        <p:nvSpPr>
          <p:cNvPr id="8" name="正方形/長方形 7">
            <a:extLst>
              <a:ext uri="{FF2B5EF4-FFF2-40B4-BE49-F238E27FC236}">
                <a16:creationId xmlns:a16="http://schemas.microsoft.com/office/drawing/2014/main" id="{713B363C-ED95-4A5A-9F7E-766F077D63BA}"/>
              </a:ext>
            </a:extLst>
          </p:cNvPr>
          <p:cNvSpPr/>
          <p:nvPr/>
        </p:nvSpPr>
        <p:spPr>
          <a:xfrm>
            <a:off x="777100" y="4237734"/>
            <a:ext cx="3960000" cy="2718891"/>
          </a:xfrm>
          <a:prstGeom prst="rect">
            <a:avLst/>
          </a:prstGeom>
          <a:ln>
            <a:solidFill>
              <a:srgbClr val="4A92C5"/>
            </a:solidFill>
          </a:ln>
        </p:spPr>
        <p:style>
          <a:lnRef idx="2">
            <a:schemeClr val="accent1"/>
          </a:lnRef>
          <a:fillRef idx="1">
            <a:schemeClr val="lt1"/>
          </a:fillRef>
          <a:effectRef idx="0">
            <a:schemeClr val="accent1"/>
          </a:effectRef>
          <a:fontRef idx="minor">
            <a:schemeClr val="dk1"/>
          </a:fontRef>
        </p:style>
        <p:txBody>
          <a:bodyPr lIns="108000" tIns="108000" rIns="108000" bIns="108000" rtlCol="0" anchor="t"/>
          <a:lstStyle/>
          <a:p>
            <a:pPr algn="ctr"/>
            <a:r>
              <a:rPr kumimoji="1" lang="ja-JP" altLang="en-US" sz="2000" b="1" dirty="0">
                <a:solidFill>
                  <a:schemeClr val="accent5"/>
                </a:solidFill>
                <a:latin typeface="メイリオ" panose="020B0604030504040204" pitchFamily="50" charset="-128"/>
                <a:ea typeface="メイリオ" panose="020B0604030504040204" pitchFamily="50" charset="-128"/>
              </a:rPr>
              <a:t>添付文書</a:t>
            </a:r>
          </a:p>
          <a:p>
            <a:r>
              <a:rPr lang="ja-JP" altLang="en-US" sz="1400" b="1" dirty="0">
                <a:solidFill>
                  <a:schemeClr val="tx1"/>
                </a:solidFill>
                <a:latin typeface="メイリオ" panose="020B0604030504040204" pitchFamily="50" charset="-128"/>
                <a:ea typeface="メイリオ" panose="020B0604030504040204" pitchFamily="50" charset="-128"/>
              </a:rPr>
              <a:t>法第</a:t>
            </a:r>
            <a:r>
              <a:rPr lang="en-US" altLang="ja-JP" sz="1400" b="1" dirty="0">
                <a:solidFill>
                  <a:schemeClr val="tx1"/>
                </a:solidFill>
                <a:latin typeface="メイリオ" panose="020B0604030504040204" pitchFamily="50" charset="-128"/>
                <a:ea typeface="メイリオ" panose="020B0604030504040204" pitchFamily="50" charset="-128"/>
              </a:rPr>
              <a:t>63</a:t>
            </a:r>
            <a:r>
              <a:rPr lang="ja-JP" altLang="en-US" sz="1400" b="1" dirty="0">
                <a:solidFill>
                  <a:schemeClr val="tx1"/>
                </a:solidFill>
                <a:latin typeface="メイリオ" panose="020B0604030504040204" pitchFamily="50" charset="-128"/>
                <a:ea typeface="メイリオ" panose="020B0604030504040204" pitchFamily="50" charset="-128"/>
              </a:rPr>
              <a:t>条の</a:t>
            </a:r>
            <a:r>
              <a:rPr lang="en-US" altLang="ja-JP" sz="1400" b="1" dirty="0">
                <a:solidFill>
                  <a:schemeClr val="tx1"/>
                </a:solidFill>
                <a:latin typeface="メイリオ" panose="020B0604030504040204" pitchFamily="50" charset="-128"/>
                <a:ea typeface="メイリオ" panose="020B0604030504040204" pitchFamily="50" charset="-128"/>
              </a:rPr>
              <a:t>2</a:t>
            </a:r>
            <a:r>
              <a:rPr lang="ja-JP" altLang="en-US" sz="1400" b="1" dirty="0">
                <a:solidFill>
                  <a:schemeClr val="tx1"/>
                </a:solidFill>
                <a:latin typeface="メイリオ" panose="020B0604030504040204" pitchFamily="50" charset="-128"/>
                <a:ea typeface="メイリオ" panose="020B0604030504040204" pitchFamily="50" charset="-128"/>
              </a:rPr>
              <a:t>第</a:t>
            </a:r>
            <a:r>
              <a:rPr lang="en-US" altLang="ja-JP" sz="1400" b="1" dirty="0">
                <a:solidFill>
                  <a:schemeClr val="tx1"/>
                </a:solidFill>
                <a:latin typeface="メイリオ" panose="020B0604030504040204" pitchFamily="50" charset="-128"/>
                <a:ea typeface="メイリオ" panose="020B0604030504040204" pitchFamily="50" charset="-128"/>
              </a:rPr>
              <a:t>1</a:t>
            </a:r>
            <a:r>
              <a:rPr lang="ja-JP" altLang="en-US" sz="1400" b="1" dirty="0">
                <a:solidFill>
                  <a:schemeClr val="tx1"/>
                </a:solidFill>
                <a:latin typeface="メイリオ" panose="020B0604030504040204" pitchFamily="50" charset="-128"/>
                <a:ea typeface="メイリオ" panose="020B0604030504040204" pitchFamily="50" charset="-128"/>
              </a:rPr>
              <a:t>項各号の規定に基づき、医療機器の適用を受ける患者の安全を確保し適正使用を図るために、医薬関係者に対して必要な情報を提供する目的で当該医療機器の製造販売業者が作成するもの</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sp>
        <p:nvSpPr>
          <p:cNvPr id="9" name="四角形: 角を丸くする 8">
            <a:extLst>
              <a:ext uri="{FF2B5EF4-FFF2-40B4-BE49-F238E27FC236}">
                <a16:creationId xmlns:a16="http://schemas.microsoft.com/office/drawing/2014/main" id="{35EBBADD-8BBD-4ADF-B0F4-95DE428E32A6}"/>
              </a:ext>
            </a:extLst>
          </p:cNvPr>
          <p:cNvSpPr/>
          <p:nvPr/>
        </p:nvSpPr>
        <p:spPr>
          <a:xfrm>
            <a:off x="957100" y="5751585"/>
            <a:ext cx="3600000" cy="1104232"/>
          </a:xfrm>
          <a:prstGeom prst="roundRect">
            <a:avLst>
              <a:gd name="adj" fmla="val 5412"/>
            </a:avLst>
          </a:prstGeom>
          <a:ln>
            <a:solidFill>
              <a:srgbClr val="4A92C5"/>
            </a:solidFill>
          </a:ln>
        </p:spPr>
        <p:style>
          <a:lnRef idx="2">
            <a:schemeClr val="accent1"/>
          </a:lnRef>
          <a:fillRef idx="1">
            <a:schemeClr val="lt1"/>
          </a:fillRef>
          <a:effectRef idx="0">
            <a:schemeClr val="accent1"/>
          </a:effectRef>
          <a:fontRef idx="minor">
            <a:schemeClr val="dk1"/>
          </a:fontRef>
        </p:style>
        <p:txBody>
          <a:bodyPr lIns="108000" tIns="108000" rIns="108000" bIns="108000" rtlCol="0" anchor="t"/>
          <a:lstStyle/>
          <a:p>
            <a:pPr algn="ctr"/>
            <a:r>
              <a:rPr kumimoji="1" lang="ja-JP" altLang="en-US" sz="1400" b="1" dirty="0">
                <a:solidFill>
                  <a:schemeClr val="accent5"/>
                </a:solidFill>
                <a:latin typeface="メイリオ" panose="020B0604030504040204" pitchFamily="50" charset="-128"/>
                <a:ea typeface="メイリオ" panose="020B0604030504040204" pitchFamily="50" charset="-128"/>
              </a:rPr>
              <a:t>添付文書等記載事項</a:t>
            </a:r>
          </a:p>
          <a:p>
            <a:r>
              <a:rPr lang="ja-JP" altLang="en-US" sz="1200" b="1" dirty="0">
                <a:solidFill>
                  <a:schemeClr val="tx1"/>
                </a:solidFill>
                <a:latin typeface="メイリオ" panose="020B0604030504040204" pitchFamily="50" charset="-128"/>
                <a:ea typeface="メイリオ" panose="020B0604030504040204" pitchFamily="50" charset="-128"/>
              </a:rPr>
              <a:t>使用方法、</a:t>
            </a:r>
            <a:r>
              <a:rPr lang="ja-JP" altLang="ja-JP" sz="1200" b="1" dirty="0">
                <a:solidFill>
                  <a:schemeClr val="tx1"/>
                </a:solidFill>
                <a:latin typeface="メイリオ" panose="020B0604030504040204" pitchFamily="50" charset="-128"/>
                <a:ea typeface="メイリオ" panose="020B0604030504040204" pitchFamily="50" charset="-128"/>
              </a:rPr>
              <a:t>使用及び取扱い上の必要な注意</a:t>
            </a:r>
            <a:r>
              <a:rPr lang="ja-JP" altLang="en-US" sz="1200" b="1" dirty="0">
                <a:solidFill>
                  <a:schemeClr val="tx1"/>
                </a:solidFill>
                <a:latin typeface="メイリオ" panose="020B0604030504040204" pitchFamily="50" charset="-128"/>
                <a:ea typeface="メイリオ" panose="020B0604030504040204" pitchFamily="50" charset="-128"/>
              </a:rPr>
              <a:t>、その他法第</a:t>
            </a:r>
            <a:r>
              <a:rPr lang="en-US" altLang="ja-JP" sz="1200" b="1" dirty="0">
                <a:solidFill>
                  <a:schemeClr val="tx1"/>
                </a:solidFill>
                <a:latin typeface="メイリオ" panose="020B0604030504040204" pitchFamily="50" charset="-128"/>
                <a:ea typeface="メイリオ" panose="020B0604030504040204" pitchFamily="50" charset="-128"/>
              </a:rPr>
              <a:t>63</a:t>
            </a:r>
            <a:r>
              <a:rPr lang="ja-JP" altLang="en-US" sz="1200" b="1" dirty="0">
                <a:solidFill>
                  <a:schemeClr val="tx1"/>
                </a:solidFill>
                <a:latin typeface="メイリオ" panose="020B0604030504040204" pitchFamily="50" charset="-128"/>
                <a:ea typeface="メイリオ" panose="020B0604030504040204" pitchFamily="50" charset="-128"/>
              </a:rPr>
              <a:t>条の</a:t>
            </a:r>
            <a:r>
              <a:rPr lang="en-US" altLang="ja-JP" sz="1200" b="1" dirty="0">
                <a:solidFill>
                  <a:schemeClr val="tx1"/>
                </a:solidFill>
                <a:latin typeface="メイリオ" panose="020B0604030504040204" pitchFamily="50" charset="-128"/>
                <a:ea typeface="メイリオ" panose="020B0604030504040204" pitchFamily="50" charset="-128"/>
              </a:rPr>
              <a:t>2</a:t>
            </a:r>
            <a:r>
              <a:rPr lang="ja-JP" altLang="en-US" sz="1200" b="1" dirty="0">
                <a:solidFill>
                  <a:schemeClr val="tx1"/>
                </a:solidFill>
                <a:latin typeface="メイリオ" panose="020B0604030504040204" pitchFamily="50" charset="-128"/>
                <a:ea typeface="メイリオ" panose="020B0604030504040204" pitchFamily="50" charset="-128"/>
              </a:rPr>
              <a:t>第</a:t>
            </a:r>
            <a:r>
              <a:rPr lang="en-US" altLang="ja-JP" sz="1200" b="1" dirty="0">
                <a:solidFill>
                  <a:schemeClr val="tx1"/>
                </a:solidFill>
                <a:latin typeface="メイリオ" panose="020B0604030504040204" pitchFamily="50" charset="-128"/>
                <a:ea typeface="メイリオ" panose="020B0604030504040204" pitchFamily="50" charset="-128"/>
              </a:rPr>
              <a:t>1</a:t>
            </a:r>
            <a:r>
              <a:rPr lang="ja-JP" altLang="en-US" sz="1200" b="1" dirty="0">
                <a:solidFill>
                  <a:schemeClr val="tx1"/>
                </a:solidFill>
                <a:latin typeface="メイリオ" panose="020B0604030504040204" pitchFamily="50" charset="-128"/>
                <a:ea typeface="メイリオ" panose="020B0604030504040204" pitchFamily="50" charset="-128"/>
              </a:rPr>
              <a:t>項で</a:t>
            </a:r>
            <a:r>
              <a:rPr lang="ja-JP" altLang="ja-JP" sz="1200" b="1" dirty="0">
                <a:solidFill>
                  <a:schemeClr val="tx1"/>
                </a:solidFill>
                <a:latin typeface="メイリオ" panose="020B0604030504040204" pitchFamily="50" charset="-128"/>
                <a:ea typeface="メイリオ" panose="020B0604030504040204" pitchFamily="50" charset="-128"/>
              </a:rPr>
              <a:t>添付文書等に記載するように定められた事項</a:t>
            </a:r>
            <a:endParaRPr kumimoji="1" lang="ja-JP" altLang="en-US" sz="1200" b="1" dirty="0">
              <a:solidFill>
                <a:schemeClr val="tx1"/>
              </a:solidFill>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6810EB40-6759-44DC-B3F6-C777DDD7D210}"/>
              </a:ext>
            </a:extLst>
          </p:cNvPr>
          <p:cNvSpPr/>
          <p:nvPr/>
        </p:nvSpPr>
        <p:spPr>
          <a:xfrm>
            <a:off x="777100" y="3781425"/>
            <a:ext cx="3960000" cy="432000"/>
          </a:xfrm>
          <a:prstGeom prst="rect">
            <a:avLst/>
          </a:prstGeom>
          <a:solidFill>
            <a:srgbClr val="4A92C5"/>
          </a:solidFill>
          <a:ln>
            <a:solidFill>
              <a:srgbClr val="4A92C5"/>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kumimoji="1" lang="ja-JP" altLang="en-US" b="1" dirty="0">
                <a:latin typeface="メイリオ" panose="020B0604030504040204" pitchFamily="50" charset="-128"/>
                <a:ea typeface="メイリオ" panose="020B0604030504040204" pitchFamily="50" charset="-128"/>
              </a:rPr>
              <a:t>改正前</a:t>
            </a:r>
          </a:p>
        </p:txBody>
      </p:sp>
      <p:sp>
        <p:nvSpPr>
          <p:cNvPr id="15" name="矢印: 左右 14">
            <a:extLst>
              <a:ext uri="{FF2B5EF4-FFF2-40B4-BE49-F238E27FC236}">
                <a16:creationId xmlns:a16="http://schemas.microsoft.com/office/drawing/2014/main" id="{189504DB-9A9F-406B-941A-665A35449DF0}"/>
              </a:ext>
            </a:extLst>
          </p:cNvPr>
          <p:cNvSpPr/>
          <p:nvPr/>
        </p:nvSpPr>
        <p:spPr>
          <a:xfrm>
            <a:off x="4864391" y="4523305"/>
            <a:ext cx="1091911" cy="1137920"/>
          </a:xfrm>
          <a:prstGeom prst="leftRightArrow">
            <a:avLst>
              <a:gd name="adj1" fmla="val 50000"/>
              <a:gd name="adj2" fmla="val 21496"/>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wrap="none" rtlCol="0" anchor="ctr"/>
          <a:lstStyle/>
          <a:p>
            <a:pPr algn="ctr"/>
            <a:endParaRPr lang="ja-JP" altLang="en-US" b="1" dirty="0">
              <a:solidFill>
                <a:schemeClr val="tx1"/>
              </a:solidFill>
              <a:latin typeface="メイリオ" panose="020B0604030504040204" pitchFamily="50" charset="-128"/>
              <a:ea typeface="メイリオ" panose="020B0604030504040204" pitchFamily="50" charset="-128"/>
            </a:endParaRPr>
          </a:p>
          <a:p>
            <a:pPr algn="ctr"/>
            <a:endParaRPr lang="ja-JP" altLang="en-US" b="1" dirty="0">
              <a:solidFill>
                <a:schemeClr val="tx1"/>
              </a:solidFill>
              <a:latin typeface="メイリオ" panose="020B0604030504040204" pitchFamily="50" charset="-128"/>
              <a:ea typeface="メイリオ" panose="020B0604030504040204" pitchFamily="50" charset="-128"/>
            </a:endParaRPr>
          </a:p>
          <a:p>
            <a:pPr algn="ctr"/>
            <a:endParaRPr lang="ja-JP" altLang="en-US" b="1" dirty="0">
              <a:solidFill>
                <a:schemeClr val="tx1"/>
              </a:solidFill>
              <a:latin typeface="メイリオ" panose="020B0604030504040204" pitchFamily="50" charset="-128"/>
              <a:ea typeface="メイリオ" panose="020B0604030504040204" pitchFamily="50" charset="-128"/>
            </a:endParaRPr>
          </a:p>
          <a:p>
            <a:pPr algn="ctr"/>
            <a:endParaRPr lang="ja-JP" altLang="en-US" b="1" dirty="0">
              <a:solidFill>
                <a:schemeClr val="tx1"/>
              </a:solidFill>
              <a:latin typeface="メイリオ" panose="020B0604030504040204" pitchFamily="50" charset="-128"/>
              <a:ea typeface="メイリオ" panose="020B0604030504040204" pitchFamily="50" charset="-128"/>
            </a:endParaRPr>
          </a:p>
          <a:p>
            <a:pPr algn="ctr"/>
            <a:endParaRPr lang="ja-JP" altLang="en-US" b="1" dirty="0">
              <a:solidFill>
                <a:schemeClr val="tx1"/>
              </a:solidFill>
              <a:latin typeface="メイリオ" panose="020B0604030504040204" pitchFamily="50" charset="-128"/>
              <a:ea typeface="メイリオ" panose="020B0604030504040204" pitchFamily="50" charset="-128"/>
            </a:endParaRPr>
          </a:p>
          <a:p>
            <a:pPr algn="ctr"/>
            <a:endParaRPr lang="ja-JP" altLang="en-US" b="1" dirty="0">
              <a:solidFill>
                <a:schemeClr val="tx1"/>
              </a:solidFill>
              <a:latin typeface="メイリオ" panose="020B0604030504040204" pitchFamily="50" charset="-128"/>
              <a:ea typeface="メイリオ" panose="020B0604030504040204" pitchFamily="50" charset="-128"/>
            </a:endParaRPr>
          </a:p>
          <a:p>
            <a:pPr algn="ctr"/>
            <a:endParaRPr lang="ja-JP" altLang="en-US" b="1" dirty="0">
              <a:solidFill>
                <a:schemeClr val="tx1"/>
              </a:solidFill>
              <a:latin typeface="メイリオ" panose="020B0604030504040204" pitchFamily="50" charset="-128"/>
              <a:ea typeface="メイリオ" panose="020B0604030504040204" pitchFamily="50" charset="-128"/>
            </a:endParaRPr>
          </a:p>
          <a:p>
            <a:pPr algn="ctr"/>
            <a:r>
              <a:rPr lang="ja-JP" altLang="en-US" b="1" dirty="0">
                <a:solidFill>
                  <a:schemeClr val="tx1"/>
                </a:solidFill>
                <a:latin typeface="メイリオ" panose="020B0604030504040204" pitchFamily="50" charset="-128"/>
                <a:ea typeface="メイリオ" panose="020B0604030504040204" pitchFamily="50" charset="-128"/>
              </a:rPr>
              <a:t>内容的には</a:t>
            </a:r>
          </a:p>
          <a:p>
            <a:pPr algn="ctr"/>
            <a:r>
              <a:rPr lang="ja-JP" altLang="en-US" b="1" dirty="0">
                <a:solidFill>
                  <a:schemeClr val="tx1"/>
                </a:solidFill>
                <a:latin typeface="メイリオ" panose="020B0604030504040204" pitchFamily="50" charset="-128"/>
                <a:ea typeface="メイリオ" panose="020B0604030504040204" pitchFamily="50" charset="-128"/>
              </a:rPr>
              <a:t>変わらない</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16" name="object 4">
            <a:extLst>
              <a:ext uri="{FF2B5EF4-FFF2-40B4-BE49-F238E27FC236}">
                <a16:creationId xmlns:a16="http://schemas.microsoft.com/office/drawing/2014/main" id="{82FDA845-DDAC-434D-828D-CA00C3B6D36E}"/>
              </a:ext>
            </a:extLst>
          </p:cNvPr>
          <p:cNvSpPr txBox="1"/>
          <p:nvPr/>
        </p:nvSpPr>
        <p:spPr>
          <a:xfrm>
            <a:off x="736562" y="1647825"/>
            <a:ext cx="4610138" cy="564257"/>
          </a:xfrm>
          <a:prstGeom prst="rect">
            <a:avLst/>
          </a:prstGeom>
        </p:spPr>
        <p:txBody>
          <a:bodyPr vert="horz" wrap="square" lIns="0" tIns="12700" rIns="0" bIns="0" rtlCol="0">
            <a:spAutoFit/>
          </a:bodyPr>
          <a:lstStyle/>
          <a:p>
            <a:pPr marL="12700">
              <a:lnSpc>
                <a:spcPct val="100000"/>
              </a:lnSpc>
              <a:spcBef>
                <a:spcPts val="100"/>
              </a:spcBef>
              <a:tabLst>
                <a:tab pos="488950" algn="l"/>
              </a:tabLst>
            </a:pPr>
            <a:r>
              <a:rPr sz="1900" b="1" dirty="0">
                <a:solidFill>
                  <a:srgbClr val="4A92C5"/>
                </a:solidFill>
                <a:latin typeface="メイリオ" panose="020B0604030504040204" pitchFamily="50" charset="-128"/>
                <a:ea typeface="メイリオ" panose="020B0604030504040204" pitchFamily="50" charset="-128"/>
                <a:cs typeface="Arial Unicode MS"/>
              </a:rPr>
              <a:t>Q</a:t>
            </a:r>
            <a:r>
              <a:rPr lang="en-US" altLang="ja-JP" sz="1900" b="1" dirty="0">
                <a:solidFill>
                  <a:srgbClr val="4A92C5"/>
                </a:solidFill>
                <a:latin typeface="メイリオ" panose="020B0604030504040204" pitchFamily="50" charset="-128"/>
                <a:ea typeface="メイリオ" panose="020B0604030504040204" pitchFamily="50" charset="-128"/>
                <a:cs typeface="Arial Unicode MS"/>
              </a:rPr>
              <a:t>3</a:t>
            </a:r>
            <a:r>
              <a:rPr sz="2000" b="1" dirty="0">
                <a:solidFill>
                  <a:srgbClr val="4A92C5"/>
                </a:solidFill>
                <a:latin typeface="メイリオ" panose="020B0604030504040204" pitchFamily="50" charset="-128"/>
                <a:ea typeface="メイリオ" panose="020B0604030504040204" pitchFamily="50" charset="-128"/>
                <a:cs typeface="Arial Unicode MS"/>
              </a:rPr>
              <a:t>	</a:t>
            </a:r>
            <a:r>
              <a:rPr lang="ja-JP" altLang="en-US" sz="1500" b="1" dirty="0">
                <a:solidFill>
                  <a:srgbClr val="4A92C5"/>
                </a:solidFill>
                <a:latin typeface="メイリオ" panose="020B0604030504040204" pitchFamily="50" charset="-128"/>
                <a:ea typeface="メイリオ" panose="020B0604030504040204" pitchFamily="50" charset="-128"/>
                <a:cs typeface="Arial Unicode MS"/>
              </a:rPr>
              <a:t>「注意事項等情報」とは何ですか</a:t>
            </a:r>
            <a:r>
              <a:rPr lang="en-US" altLang="ja-JP" sz="1500" b="1" dirty="0">
                <a:solidFill>
                  <a:srgbClr val="4A92C5"/>
                </a:solidFill>
                <a:latin typeface="メイリオ" panose="020B0604030504040204" pitchFamily="50" charset="-128"/>
                <a:ea typeface="メイリオ" panose="020B0604030504040204" pitchFamily="50" charset="-128"/>
                <a:cs typeface="Arial Unicode MS"/>
              </a:rPr>
              <a:t>?</a:t>
            </a:r>
          </a:p>
          <a:p>
            <a:pPr marL="12700">
              <a:lnSpc>
                <a:spcPct val="100000"/>
              </a:lnSpc>
              <a:spcBef>
                <a:spcPts val="100"/>
              </a:spcBef>
              <a:tabLst>
                <a:tab pos="488950" algn="l"/>
              </a:tabLst>
            </a:pPr>
            <a:endParaRPr sz="1500" b="1" dirty="0">
              <a:latin typeface="メイリオ" panose="020B0604030504040204" pitchFamily="50" charset="-128"/>
              <a:ea typeface="メイリオ" panose="020B0604030504040204" pitchFamily="50" charset="-128"/>
              <a:cs typeface="Arial Unicode MS"/>
            </a:endParaRPr>
          </a:p>
        </p:txBody>
      </p:sp>
      <p:sp>
        <p:nvSpPr>
          <p:cNvPr id="17" name="object 5">
            <a:extLst>
              <a:ext uri="{FF2B5EF4-FFF2-40B4-BE49-F238E27FC236}">
                <a16:creationId xmlns:a16="http://schemas.microsoft.com/office/drawing/2014/main" id="{ED8B2D2A-A6C9-4A95-A593-3D19557E7EE8}"/>
              </a:ext>
            </a:extLst>
          </p:cNvPr>
          <p:cNvSpPr txBox="1"/>
          <p:nvPr/>
        </p:nvSpPr>
        <p:spPr>
          <a:xfrm>
            <a:off x="736563" y="2134064"/>
            <a:ext cx="495337" cy="305212"/>
          </a:xfrm>
          <a:prstGeom prst="rect">
            <a:avLst/>
          </a:prstGeom>
        </p:spPr>
        <p:txBody>
          <a:bodyPr vert="horz" wrap="square" lIns="0" tIns="12700" rIns="0" bIns="0" rtlCol="0">
            <a:spAutoFit/>
          </a:bodyPr>
          <a:lstStyle/>
          <a:p>
            <a:pPr marL="12700">
              <a:lnSpc>
                <a:spcPct val="100000"/>
              </a:lnSpc>
              <a:spcBef>
                <a:spcPts val="100"/>
              </a:spcBef>
            </a:pPr>
            <a:r>
              <a:rPr sz="1900" b="1" dirty="0">
                <a:solidFill>
                  <a:srgbClr val="F48473"/>
                </a:solidFill>
                <a:latin typeface="メイリオ" panose="020B0604030504040204" pitchFamily="50" charset="-128"/>
                <a:ea typeface="メイリオ" panose="020B0604030504040204" pitchFamily="50" charset="-128"/>
                <a:cs typeface="Arial Unicode MS"/>
              </a:rPr>
              <a:t>A</a:t>
            </a:r>
            <a:r>
              <a:rPr lang="en-US" altLang="ja-JP" sz="1900" b="1" dirty="0">
                <a:solidFill>
                  <a:srgbClr val="F48473"/>
                </a:solidFill>
                <a:latin typeface="メイリオ" panose="020B0604030504040204" pitchFamily="50" charset="-128"/>
                <a:ea typeface="メイリオ" panose="020B0604030504040204" pitchFamily="50" charset="-128"/>
                <a:cs typeface="Arial Unicode MS"/>
              </a:rPr>
              <a:t>3</a:t>
            </a:r>
            <a:endParaRPr sz="1900" b="1" dirty="0">
              <a:latin typeface="メイリオ" panose="020B0604030504040204" pitchFamily="50" charset="-128"/>
              <a:ea typeface="メイリオ" panose="020B0604030504040204" pitchFamily="50" charset="-128"/>
              <a:cs typeface="Arial Unicode MS"/>
            </a:endParaRPr>
          </a:p>
        </p:txBody>
      </p:sp>
      <p:sp>
        <p:nvSpPr>
          <p:cNvPr id="18" name="object 6">
            <a:extLst>
              <a:ext uri="{FF2B5EF4-FFF2-40B4-BE49-F238E27FC236}">
                <a16:creationId xmlns:a16="http://schemas.microsoft.com/office/drawing/2014/main" id="{75BCFE8C-0490-4FAC-B39F-65456907A157}"/>
              </a:ext>
            </a:extLst>
          </p:cNvPr>
          <p:cNvSpPr txBox="1"/>
          <p:nvPr/>
        </p:nvSpPr>
        <p:spPr>
          <a:xfrm>
            <a:off x="1199974" y="2105025"/>
            <a:ext cx="8566326" cy="1430135"/>
          </a:xfrm>
          <a:prstGeom prst="rect">
            <a:avLst/>
          </a:prstGeom>
        </p:spPr>
        <p:txBody>
          <a:bodyPr vert="horz" wrap="square" lIns="0" tIns="12700" rIns="0" bIns="0" rtlCol="0">
            <a:spAutoFit/>
          </a:bodyPr>
          <a:lstStyle/>
          <a:p>
            <a:pPr marR="5080">
              <a:lnSpc>
                <a:spcPct val="140200"/>
              </a:lnSpc>
              <a:spcBef>
                <a:spcPts val="100"/>
              </a:spcBef>
            </a:pPr>
            <a:r>
              <a:rPr lang="ja-JP" altLang="en-US" sz="1500" b="1" kern="0" spc="10" dirty="0">
                <a:solidFill>
                  <a:srgbClr val="231F20"/>
                </a:solidFill>
                <a:latin typeface="メイリオ" panose="020B0604030504040204" pitchFamily="50" charset="-128"/>
                <a:ea typeface="メイリオ" panose="020B0604030504040204" pitchFamily="50" charset="-128"/>
                <a:cs typeface="Arial Unicode MS"/>
              </a:rPr>
              <a:t>「注意事項等情報」とは、「使用方法」、「使用上の注意」、「取扱い上の注意」など、</a:t>
            </a:r>
            <a:endParaRPr lang="en-US" altLang="ja-JP" sz="1500" b="1" kern="0" spc="10" dirty="0">
              <a:solidFill>
                <a:srgbClr val="231F20"/>
              </a:solidFill>
              <a:latin typeface="メイリオ" panose="020B0604030504040204" pitchFamily="50" charset="-128"/>
              <a:ea typeface="メイリオ" panose="020B0604030504040204" pitchFamily="50" charset="-128"/>
              <a:cs typeface="Arial Unicode MS"/>
            </a:endParaRPr>
          </a:p>
          <a:p>
            <a:pPr marR="5080">
              <a:lnSpc>
                <a:spcPct val="140200"/>
              </a:lnSpc>
              <a:spcBef>
                <a:spcPts val="100"/>
              </a:spcBef>
            </a:pPr>
            <a:r>
              <a:rPr lang="ja-JP" altLang="en-US" sz="1500" b="1" kern="0" spc="10" dirty="0">
                <a:solidFill>
                  <a:srgbClr val="231F20"/>
                </a:solidFill>
                <a:latin typeface="メイリオ" panose="020B0604030504040204" pitchFamily="50" charset="-128"/>
                <a:ea typeface="メイリオ" panose="020B0604030504040204" pitchFamily="50" charset="-128"/>
                <a:cs typeface="Arial Unicode MS"/>
              </a:rPr>
              <a:t>改正後の薬機法第</a:t>
            </a:r>
            <a:r>
              <a:rPr lang="en-US" altLang="ja-JP" sz="1500" b="1" kern="0" spc="10" dirty="0">
                <a:solidFill>
                  <a:srgbClr val="231F20"/>
                </a:solidFill>
                <a:latin typeface="メイリオ" panose="020B0604030504040204" pitchFamily="50" charset="-128"/>
                <a:ea typeface="メイリオ" panose="020B0604030504040204" pitchFamily="50" charset="-128"/>
                <a:cs typeface="Arial Unicode MS"/>
              </a:rPr>
              <a:t>68</a:t>
            </a:r>
            <a:r>
              <a:rPr lang="ja-JP" altLang="en-US" sz="1500" b="1" kern="0" spc="10" dirty="0">
                <a:solidFill>
                  <a:srgbClr val="231F20"/>
                </a:solidFill>
                <a:latin typeface="メイリオ" panose="020B0604030504040204" pitchFamily="50" charset="-128"/>
                <a:ea typeface="メイリオ" panose="020B0604030504040204" pitchFamily="50" charset="-128"/>
                <a:cs typeface="Arial Unicode MS"/>
              </a:rPr>
              <a:t>条の２第２項第２号に規定された事項です。</a:t>
            </a:r>
            <a:endParaRPr lang="en-US" altLang="ja-JP" sz="1500" b="1" kern="0" spc="10" dirty="0">
              <a:solidFill>
                <a:srgbClr val="231F20"/>
              </a:solidFill>
              <a:latin typeface="メイリオ" panose="020B0604030504040204" pitchFamily="50" charset="-128"/>
              <a:ea typeface="メイリオ" panose="020B0604030504040204" pitchFamily="50" charset="-128"/>
              <a:cs typeface="Arial Unicode MS"/>
            </a:endParaRPr>
          </a:p>
          <a:p>
            <a:pPr marR="5080">
              <a:lnSpc>
                <a:spcPct val="140200"/>
              </a:lnSpc>
              <a:spcBef>
                <a:spcPts val="100"/>
              </a:spcBef>
            </a:pPr>
            <a:r>
              <a:rPr lang="ja-JP" altLang="en-US" sz="1500" b="1" kern="0" spc="10" dirty="0">
                <a:solidFill>
                  <a:srgbClr val="231F20"/>
                </a:solidFill>
                <a:latin typeface="メイリオ" panose="020B0604030504040204" pitchFamily="50" charset="-128"/>
                <a:ea typeface="メイリオ" panose="020B0604030504040204" pitchFamily="50" charset="-128"/>
                <a:cs typeface="Arial Unicode MS"/>
              </a:rPr>
              <a:t>内容は、</a:t>
            </a:r>
            <a:r>
              <a:rPr lang="ja-JP" altLang="en-US" sz="1900" b="1" kern="0" spc="10" dirty="0">
                <a:solidFill>
                  <a:srgbClr val="F48473"/>
                </a:solidFill>
                <a:latin typeface="メイリオ" panose="020B0604030504040204" pitchFamily="50" charset="-128"/>
                <a:ea typeface="メイリオ" panose="020B0604030504040204" pitchFamily="50" charset="-128"/>
                <a:cs typeface="Arial Unicode MS"/>
              </a:rPr>
              <a:t>従来の「添付文書等記載事項」と変わりません</a:t>
            </a:r>
            <a:r>
              <a:rPr lang="ja-JP" altLang="en-US" sz="1500" b="1" kern="0" spc="10" dirty="0">
                <a:solidFill>
                  <a:srgbClr val="231F20"/>
                </a:solidFill>
                <a:latin typeface="メイリオ" panose="020B0604030504040204" pitchFamily="50" charset="-128"/>
                <a:ea typeface="メイリオ" panose="020B0604030504040204" pitchFamily="50" charset="-128"/>
                <a:cs typeface="Arial Unicode MS"/>
              </a:rPr>
              <a:t>。</a:t>
            </a:r>
            <a:endParaRPr lang="en-US" altLang="ja-JP" sz="1500" b="1" kern="0" spc="10" dirty="0">
              <a:solidFill>
                <a:srgbClr val="231F20"/>
              </a:solidFill>
              <a:latin typeface="メイリオ" panose="020B0604030504040204" pitchFamily="50" charset="-128"/>
              <a:ea typeface="メイリオ" panose="020B0604030504040204" pitchFamily="50" charset="-128"/>
              <a:cs typeface="Arial Unicode MS"/>
            </a:endParaRPr>
          </a:p>
          <a:p>
            <a:pPr marR="5080">
              <a:lnSpc>
                <a:spcPct val="140200"/>
              </a:lnSpc>
              <a:spcBef>
                <a:spcPts val="100"/>
              </a:spcBef>
            </a:pPr>
            <a:r>
              <a:rPr lang="ja-JP" altLang="en-US" sz="1500" b="1" kern="0" spc="10" dirty="0">
                <a:solidFill>
                  <a:srgbClr val="231F20"/>
                </a:solidFill>
                <a:latin typeface="メイリオ" panose="020B0604030504040204" pitchFamily="50" charset="-128"/>
                <a:ea typeface="メイリオ" panose="020B0604030504040204" pitchFamily="50" charset="-128"/>
                <a:cs typeface="Arial Unicode MS"/>
              </a:rPr>
              <a:t>以下に改正前後の用語の関係を示します。</a:t>
            </a:r>
            <a:endParaRPr sz="1500" b="1" kern="0" dirty="0">
              <a:latin typeface="メイリオ" panose="020B0604030504040204" pitchFamily="50" charset="-128"/>
              <a:ea typeface="メイリオ" panose="020B0604030504040204" pitchFamily="50" charset="-128"/>
              <a:cs typeface="Arial Unicode MS"/>
            </a:endParaRPr>
          </a:p>
        </p:txBody>
      </p:sp>
      <p:sp>
        <p:nvSpPr>
          <p:cNvPr id="19" name="正方形/長方形 18">
            <a:extLst>
              <a:ext uri="{FF2B5EF4-FFF2-40B4-BE49-F238E27FC236}">
                <a16:creationId xmlns:a16="http://schemas.microsoft.com/office/drawing/2014/main" id="{CE66051F-2F1C-4727-8390-2B13A87F88AD}"/>
              </a:ext>
            </a:extLst>
          </p:cNvPr>
          <p:cNvSpPr/>
          <p:nvPr/>
        </p:nvSpPr>
        <p:spPr>
          <a:xfrm>
            <a:off x="6110592" y="4237734"/>
            <a:ext cx="3960000" cy="2718891"/>
          </a:xfrm>
          <a:prstGeom prst="rect">
            <a:avLst/>
          </a:prstGeom>
          <a:ln>
            <a:solidFill>
              <a:srgbClr val="F48473"/>
            </a:solidFill>
          </a:ln>
        </p:spPr>
        <p:style>
          <a:lnRef idx="2">
            <a:schemeClr val="accent1"/>
          </a:lnRef>
          <a:fillRef idx="1">
            <a:schemeClr val="lt1"/>
          </a:fillRef>
          <a:effectRef idx="0">
            <a:schemeClr val="accent1"/>
          </a:effectRef>
          <a:fontRef idx="minor">
            <a:schemeClr val="dk1"/>
          </a:fontRef>
        </p:style>
        <p:txBody>
          <a:bodyPr lIns="108000" tIns="108000" rIns="108000" bIns="108000" rtlCol="0" anchor="t"/>
          <a:lstStyle/>
          <a:p>
            <a:pPr algn="ctr"/>
            <a:r>
              <a:rPr lang="ja-JP" altLang="en-US" sz="2000" b="1" dirty="0">
                <a:solidFill>
                  <a:srgbClr val="F48473"/>
                </a:solidFill>
                <a:latin typeface="メイリオ" panose="020B0604030504040204" pitchFamily="50" charset="-128"/>
                <a:ea typeface="メイリオ" panose="020B0604030504040204" pitchFamily="50" charset="-128"/>
              </a:rPr>
              <a:t>電子化された添付文書</a:t>
            </a:r>
            <a:endParaRPr lang="en-US" altLang="ja-JP" sz="2000" b="1" dirty="0">
              <a:solidFill>
                <a:srgbClr val="F48473"/>
              </a:solidFill>
              <a:latin typeface="メイリオ" panose="020B0604030504040204" pitchFamily="50" charset="-128"/>
              <a:ea typeface="メイリオ" panose="020B0604030504040204" pitchFamily="50" charset="-128"/>
            </a:endParaRPr>
          </a:p>
          <a:p>
            <a:r>
              <a:rPr lang="ja-JP" altLang="en-US" sz="1400" b="1" dirty="0">
                <a:solidFill>
                  <a:schemeClr val="tx1"/>
                </a:solidFill>
                <a:latin typeface="メイリオ" panose="020B0604030504040204" pitchFamily="50" charset="-128"/>
                <a:ea typeface="メイリオ" panose="020B0604030504040204" pitchFamily="50" charset="-128"/>
              </a:rPr>
              <a:t>法第</a:t>
            </a:r>
            <a:r>
              <a:rPr lang="en-US" altLang="ja-JP" sz="1400" b="1" dirty="0">
                <a:solidFill>
                  <a:schemeClr val="tx1"/>
                </a:solidFill>
                <a:latin typeface="メイリオ" panose="020B0604030504040204" pitchFamily="50" charset="-128"/>
                <a:ea typeface="メイリオ" panose="020B0604030504040204" pitchFamily="50" charset="-128"/>
              </a:rPr>
              <a:t>68</a:t>
            </a:r>
            <a:r>
              <a:rPr lang="ja-JP" altLang="en-US" sz="1400" b="1" dirty="0">
                <a:solidFill>
                  <a:schemeClr val="tx1"/>
                </a:solidFill>
                <a:latin typeface="メイリオ" panose="020B0604030504040204" pitchFamily="50" charset="-128"/>
                <a:ea typeface="メイリオ" panose="020B0604030504040204" pitchFamily="50" charset="-128"/>
              </a:rPr>
              <a:t>条の２第２項第</a:t>
            </a:r>
            <a:r>
              <a:rPr lang="en-US" altLang="ja-JP" sz="1400" b="1" dirty="0">
                <a:solidFill>
                  <a:schemeClr val="tx1"/>
                </a:solidFill>
                <a:latin typeface="メイリオ" panose="020B0604030504040204" pitchFamily="50" charset="-128"/>
                <a:ea typeface="メイリオ" panose="020B0604030504040204" pitchFamily="50" charset="-128"/>
              </a:rPr>
              <a:t>2</a:t>
            </a:r>
            <a:r>
              <a:rPr lang="ja-JP" altLang="en-US" sz="1400" b="1" dirty="0">
                <a:solidFill>
                  <a:schemeClr val="tx1"/>
                </a:solidFill>
                <a:latin typeface="メイリオ" panose="020B0604030504040204" pitchFamily="50" charset="-128"/>
                <a:ea typeface="メイリオ" panose="020B0604030504040204" pitchFamily="50" charset="-128"/>
              </a:rPr>
              <a:t>号の規定に基づき、 医療機器の適用を受ける患者の安全を確保し適正使用を図るために、医薬関係者に対して注意事項等情報を提供する目的で当該医療機器の製造販売業者が作成するもの</a:t>
            </a:r>
          </a:p>
        </p:txBody>
      </p:sp>
      <p:sp>
        <p:nvSpPr>
          <p:cNvPr id="20" name="四角形: 角を丸くする 19">
            <a:extLst>
              <a:ext uri="{FF2B5EF4-FFF2-40B4-BE49-F238E27FC236}">
                <a16:creationId xmlns:a16="http://schemas.microsoft.com/office/drawing/2014/main" id="{3400FD2C-203D-4572-8BF6-D9EFAE314641}"/>
              </a:ext>
            </a:extLst>
          </p:cNvPr>
          <p:cNvSpPr/>
          <p:nvPr/>
        </p:nvSpPr>
        <p:spPr>
          <a:xfrm>
            <a:off x="6290592" y="5751585"/>
            <a:ext cx="3600000" cy="1104232"/>
          </a:xfrm>
          <a:prstGeom prst="roundRect">
            <a:avLst>
              <a:gd name="adj" fmla="val 5412"/>
            </a:avLst>
          </a:prstGeom>
          <a:ln>
            <a:solidFill>
              <a:srgbClr val="F48473"/>
            </a:solidFill>
          </a:ln>
        </p:spPr>
        <p:style>
          <a:lnRef idx="2">
            <a:schemeClr val="accent1"/>
          </a:lnRef>
          <a:fillRef idx="1">
            <a:schemeClr val="lt1"/>
          </a:fillRef>
          <a:effectRef idx="0">
            <a:schemeClr val="accent1"/>
          </a:effectRef>
          <a:fontRef idx="minor">
            <a:schemeClr val="dk1"/>
          </a:fontRef>
        </p:style>
        <p:txBody>
          <a:bodyPr lIns="108000" tIns="108000" rIns="108000" bIns="108000" rtlCol="0" anchor="t"/>
          <a:lstStyle/>
          <a:p>
            <a:pPr algn="ctr"/>
            <a:r>
              <a:rPr lang="zh-TW" altLang="en-US" sz="1400" b="1" dirty="0">
                <a:solidFill>
                  <a:srgbClr val="F48473"/>
                </a:solidFill>
                <a:latin typeface="メイリオ" panose="020B0604030504040204" pitchFamily="50" charset="-128"/>
                <a:ea typeface="メイリオ" panose="020B0604030504040204" pitchFamily="50" charset="-128"/>
              </a:rPr>
              <a:t>注意事項等情報</a:t>
            </a:r>
          </a:p>
          <a:p>
            <a:r>
              <a:rPr lang="ja-JP" altLang="en-US" sz="1200" b="1" dirty="0">
                <a:solidFill>
                  <a:schemeClr val="tx1"/>
                </a:solidFill>
                <a:latin typeface="メイリオ" panose="020B0604030504040204" pitchFamily="50" charset="-128"/>
                <a:ea typeface="メイリオ" panose="020B0604030504040204" pitchFamily="50" charset="-128"/>
              </a:rPr>
              <a:t>使用方法、使用及び取扱い上の必要な注意、その他第</a:t>
            </a:r>
            <a:r>
              <a:rPr lang="en-US" altLang="ja-JP" sz="1200" b="1" dirty="0">
                <a:solidFill>
                  <a:schemeClr val="tx1"/>
                </a:solidFill>
                <a:latin typeface="メイリオ" panose="020B0604030504040204" pitchFamily="50" charset="-128"/>
                <a:ea typeface="メイリオ" panose="020B0604030504040204" pitchFamily="50" charset="-128"/>
              </a:rPr>
              <a:t>68</a:t>
            </a:r>
            <a:r>
              <a:rPr lang="ja-JP" altLang="en-US" sz="1200" b="1" dirty="0">
                <a:solidFill>
                  <a:schemeClr val="tx1"/>
                </a:solidFill>
                <a:latin typeface="メイリオ" panose="020B0604030504040204" pitchFamily="50" charset="-128"/>
                <a:ea typeface="メイリオ" panose="020B0604030504040204" pitchFamily="50" charset="-128"/>
              </a:rPr>
              <a:t>条の２第２項第</a:t>
            </a:r>
            <a:r>
              <a:rPr lang="en-US" altLang="ja-JP" sz="1200" b="1" dirty="0">
                <a:solidFill>
                  <a:schemeClr val="tx1"/>
                </a:solidFill>
                <a:latin typeface="メイリオ" panose="020B0604030504040204" pitchFamily="50" charset="-128"/>
                <a:ea typeface="メイリオ" panose="020B0604030504040204" pitchFamily="50" charset="-128"/>
              </a:rPr>
              <a:t>2</a:t>
            </a:r>
            <a:r>
              <a:rPr lang="ja-JP" altLang="en-US" sz="1200" b="1" dirty="0">
                <a:solidFill>
                  <a:schemeClr val="tx1"/>
                </a:solidFill>
                <a:latin typeface="メイリオ" panose="020B0604030504040204" pitchFamily="50" charset="-128"/>
                <a:ea typeface="メイリオ" panose="020B0604030504040204" pitchFamily="50" charset="-128"/>
              </a:rPr>
              <a:t>号で当該医療機器の品質、有効性及び安全性に関連する事項として公表するように定められた事項</a:t>
            </a:r>
          </a:p>
        </p:txBody>
      </p:sp>
      <p:sp>
        <p:nvSpPr>
          <p:cNvPr id="21" name="正方形/長方形 20">
            <a:extLst>
              <a:ext uri="{FF2B5EF4-FFF2-40B4-BE49-F238E27FC236}">
                <a16:creationId xmlns:a16="http://schemas.microsoft.com/office/drawing/2014/main" id="{9CB24D6C-BD56-4259-9D48-90CF893F3984}"/>
              </a:ext>
            </a:extLst>
          </p:cNvPr>
          <p:cNvSpPr/>
          <p:nvPr/>
        </p:nvSpPr>
        <p:spPr>
          <a:xfrm>
            <a:off x="6110592" y="3781425"/>
            <a:ext cx="3960000" cy="432000"/>
          </a:xfrm>
          <a:prstGeom prst="rect">
            <a:avLst/>
          </a:prstGeom>
          <a:solidFill>
            <a:srgbClr val="F48473"/>
          </a:solidFill>
          <a:ln>
            <a:solidFill>
              <a:srgbClr val="F48473"/>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ja-JP" altLang="en-US" b="1" dirty="0">
                <a:latin typeface="メイリオ" panose="020B0604030504040204" pitchFamily="50" charset="-128"/>
                <a:ea typeface="メイリオ" panose="020B0604030504040204" pitchFamily="50" charset="-128"/>
              </a:rPr>
              <a:t>改正後</a:t>
            </a:r>
          </a:p>
        </p:txBody>
      </p:sp>
    </p:spTree>
    <p:extLst>
      <p:ext uri="{BB962C8B-B14F-4D97-AF65-F5344CB8AC3E}">
        <p14:creationId xmlns:p14="http://schemas.microsoft.com/office/powerpoint/2010/main" val="1880448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1995" y="1260007"/>
            <a:ext cx="10188575" cy="6048375"/>
          </a:xfrm>
          <a:custGeom>
            <a:avLst/>
            <a:gdLst/>
            <a:ahLst/>
            <a:cxnLst/>
            <a:rect l="l" t="t" r="r" b="b"/>
            <a:pathLst>
              <a:path w="10188575" h="6048375">
                <a:moveTo>
                  <a:pt x="10080002" y="0"/>
                </a:moveTo>
                <a:lnTo>
                  <a:pt x="108013" y="0"/>
                </a:lnTo>
                <a:lnTo>
                  <a:pt x="66072" y="8520"/>
                </a:lnTo>
                <a:lnTo>
                  <a:pt x="31727" y="31721"/>
                </a:lnTo>
                <a:lnTo>
                  <a:pt x="8522" y="66061"/>
                </a:lnTo>
                <a:lnTo>
                  <a:pt x="0" y="108000"/>
                </a:lnTo>
                <a:lnTo>
                  <a:pt x="0" y="5939993"/>
                </a:lnTo>
                <a:lnTo>
                  <a:pt x="8522" y="5981932"/>
                </a:lnTo>
                <a:lnTo>
                  <a:pt x="31727" y="6016272"/>
                </a:lnTo>
                <a:lnTo>
                  <a:pt x="66072" y="6039473"/>
                </a:lnTo>
                <a:lnTo>
                  <a:pt x="108013" y="6047994"/>
                </a:lnTo>
                <a:lnTo>
                  <a:pt x="10080002" y="6047994"/>
                </a:lnTo>
                <a:lnTo>
                  <a:pt x="10121936" y="6039473"/>
                </a:lnTo>
                <a:lnTo>
                  <a:pt x="10156277" y="6016272"/>
                </a:lnTo>
                <a:lnTo>
                  <a:pt x="10179481" y="5981932"/>
                </a:lnTo>
                <a:lnTo>
                  <a:pt x="10188003" y="5939993"/>
                </a:lnTo>
                <a:lnTo>
                  <a:pt x="10188003" y="108000"/>
                </a:lnTo>
                <a:lnTo>
                  <a:pt x="10179481" y="66061"/>
                </a:lnTo>
                <a:lnTo>
                  <a:pt x="10156277" y="31721"/>
                </a:lnTo>
                <a:lnTo>
                  <a:pt x="10121936" y="8520"/>
                </a:lnTo>
                <a:lnTo>
                  <a:pt x="10080002" y="0"/>
                </a:lnTo>
                <a:close/>
              </a:path>
            </a:pathLst>
          </a:custGeom>
          <a:solidFill>
            <a:srgbClr val="FFFFFF"/>
          </a:solidFill>
        </p:spPr>
        <p:txBody>
          <a:bodyPr wrap="square" lIns="0" tIns="0" rIns="0" bIns="0" rtlCol="0"/>
          <a:lstStyle/>
          <a:p>
            <a:endParaRPr dirty="0"/>
          </a:p>
        </p:txBody>
      </p:sp>
      <p:sp>
        <p:nvSpPr>
          <p:cNvPr id="3" name="object 3"/>
          <p:cNvSpPr txBox="1">
            <a:spLocks noGrp="1"/>
          </p:cNvSpPr>
          <p:nvPr>
            <p:ph type="title"/>
          </p:nvPr>
        </p:nvSpPr>
        <p:spPr>
          <a:xfrm>
            <a:off x="1765300" y="581025"/>
            <a:ext cx="3183890" cy="505267"/>
          </a:xfrm>
          <a:prstGeom prst="rect">
            <a:avLst/>
          </a:prstGeom>
        </p:spPr>
        <p:txBody>
          <a:bodyPr vert="horz" wrap="square" lIns="0" tIns="12700" rIns="0" bIns="0" rtlCol="0">
            <a:spAutoFit/>
          </a:bodyPr>
          <a:lstStyle/>
          <a:p>
            <a:pPr marL="25400">
              <a:lnSpc>
                <a:spcPct val="100000"/>
              </a:lnSpc>
              <a:spcBef>
                <a:spcPts val="100"/>
              </a:spcBef>
            </a:pPr>
            <a:r>
              <a:rPr lang="ja-JP" altLang="en-US" b="1" dirty="0">
                <a:latin typeface="OCRB" panose="020B0609020202020204" pitchFamily="49" charset="0"/>
                <a:ea typeface="メイリオ" panose="020B0604030504040204" pitchFamily="50" charset="-128"/>
                <a:cs typeface="メイリオ" panose="020B0604030504040204" pitchFamily="50" charset="-128"/>
              </a:rPr>
              <a:t>関連資料</a:t>
            </a:r>
          </a:p>
        </p:txBody>
      </p:sp>
      <p:sp>
        <p:nvSpPr>
          <p:cNvPr id="4" name="object 4"/>
          <p:cNvSpPr txBox="1"/>
          <p:nvPr/>
        </p:nvSpPr>
        <p:spPr>
          <a:xfrm>
            <a:off x="602813" y="1667470"/>
            <a:ext cx="9486938" cy="5847755"/>
          </a:xfrm>
          <a:prstGeom prst="rect">
            <a:avLst/>
          </a:prstGeom>
        </p:spPr>
        <p:txBody>
          <a:bodyPr vert="horz" wrap="square" lIns="0" tIns="96520" rIns="0" bIns="0" rtlCol="0">
            <a:spAutoFit/>
          </a:bodyPr>
          <a:lstStyle/>
          <a:p>
            <a:pPr>
              <a:lnSpc>
                <a:spcPct val="100000"/>
              </a:lnSpc>
              <a:spcBef>
                <a:spcPts val="200"/>
              </a:spcBef>
            </a:pPr>
            <a:r>
              <a:rPr sz="1600" b="1" dirty="0">
                <a:solidFill>
                  <a:srgbClr val="231F20"/>
                </a:solidFill>
                <a:latin typeface="メイリオ" panose="020B0604030504040204" pitchFamily="50" charset="-128"/>
                <a:ea typeface="メイリオ" panose="020B0604030504040204" pitchFamily="50" charset="-128"/>
                <a:cs typeface="Arial Unicode MS"/>
              </a:rPr>
              <a:t>医薬品等の注意事項等情報の提供について</a:t>
            </a:r>
            <a:endParaRPr sz="1600" b="1" dirty="0">
              <a:latin typeface="メイリオ" panose="020B0604030504040204" pitchFamily="50" charset="-128"/>
              <a:ea typeface="メイリオ" panose="020B0604030504040204" pitchFamily="50" charset="-128"/>
              <a:cs typeface="Arial Unicode MS"/>
            </a:endParaRPr>
          </a:p>
          <a:p>
            <a:pPr>
              <a:lnSpc>
                <a:spcPct val="100000"/>
              </a:lnSpc>
              <a:spcBef>
                <a:spcPts val="200"/>
              </a:spcBef>
            </a:pPr>
            <a:r>
              <a:rPr lang="en-US" sz="1400" b="1" u="sng" dirty="0">
                <a:solidFill>
                  <a:srgbClr val="4A92C5"/>
                </a:solidFill>
                <a:uFill>
                  <a:solidFill>
                    <a:srgbClr val="4A92C5"/>
                  </a:solidFill>
                </a:uFill>
                <a:latin typeface="メイリオ" panose="020B0604030504040204" pitchFamily="50" charset="-128"/>
                <a:ea typeface="メイリオ" panose="020B0604030504040204" pitchFamily="50" charset="-128"/>
                <a:cs typeface="Arial Unicode MS"/>
                <a:hlinkClick r:id="rId3"/>
              </a:rPr>
              <a:t>https://www.pmda.go.jp/files/000239067.pdf</a:t>
            </a:r>
            <a:endParaRPr lang="en-US" sz="1400" b="1" dirty="0">
              <a:latin typeface="メイリオ" panose="020B0604030504040204" pitchFamily="50" charset="-128"/>
              <a:ea typeface="メイリオ" panose="020B0604030504040204" pitchFamily="50" charset="-128"/>
              <a:cs typeface="Arial Unicode MS"/>
            </a:endParaRPr>
          </a:p>
          <a:p>
            <a:pPr>
              <a:lnSpc>
                <a:spcPct val="100000"/>
              </a:lnSpc>
              <a:spcBef>
                <a:spcPts val="200"/>
              </a:spcBef>
            </a:pPr>
            <a:endParaRPr sz="800" b="1" dirty="0">
              <a:latin typeface="メイリオ" panose="020B0604030504040204" pitchFamily="50" charset="-128"/>
              <a:ea typeface="メイリオ" panose="020B0604030504040204" pitchFamily="50" charset="-128"/>
              <a:cs typeface="Arial Unicode MS"/>
            </a:endParaRPr>
          </a:p>
          <a:p>
            <a:pPr>
              <a:lnSpc>
                <a:spcPct val="100000"/>
              </a:lnSpc>
              <a:spcBef>
                <a:spcPts val="200"/>
              </a:spcBef>
            </a:pPr>
            <a:r>
              <a:rPr sz="1600" b="1" dirty="0">
                <a:solidFill>
                  <a:srgbClr val="231F20"/>
                </a:solidFill>
                <a:latin typeface="メイリオ" panose="020B0604030504040204" pitchFamily="50" charset="-128"/>
                <a:ea typeface="メイリオ" panose="020B0604030504040204" pitchFamily="50" charset="-128"/>
                <a:cs typeface="Arial Unicode MS"/>
              </a:rPr>
              <a:t>「医薬品等の注意事項情報提供について」に関する質疑応答集（Q&amp;A）について</a:t>
            </a:r>
            <a:endParaRPr sz="1600" b="1" dirty="0">
              <a:latin typeface="メイリオ" panose="020B0604030504040204" pitchFamily="50" charset="-128"/>
              <a:ea typeface="メイリオ" panose="020B0604030504040204" pitchFamily="50" charset="-128"/>
              <a:cs typeface="Arial Unicode MS"/>
            </a:endParaRPr>
          </a:p>
          <a:p>
            <a:pPr>
              <a:lnSpc>
                <a:spcPct val="100000"/>
              </a:lnSpc>
              <a:spcBef>
                <a:spcPts val="200"/>
              </a:spcBef>
            </a:pPr>
            <a:r>
              <a:rPr lang="en-US" sz="1400" b="1" u="sng" dirty="0">
                <a:solidFill>
                  <a:srgbClr val="4A92C5"/>
                </a:solidFill>
                <a:uFill>
                  <a:solidFill>
                    <a:srgbClr val="4A92C5"/>
                  </a:solidFill>
                </a:uFill>
                <a:latin typeface="メイリオ" panose="020B0604030504040204" pitchFamily="50" charset="-128"/>
                <a:ea typeface="メイリオ" panose="020B0604030504040204" pitchFamily="50" charset="-128"/>
                <a:cs typeface="Arial Unicode MS"/>
                <a:hlinkClick r:id="rId4"/>
              </a:rPr>
              <a:t>https://www.pmda.go.jp/files/000239068.pdf</a:t>
            </a:r>
            <a:endParaRPr lang="en-US" altLang="ja-JP" sz="1400" b="1" u="sng" dirty="0">
              <a:solidFill>
                <a:srgbClr val="4A92C5"/>
              </a:solidFill>
              <a:uFill>
                <a:solidFill>
                  <a:srgbClr val="4A92C5"/>
                </a:solidFill>
              </a:uFill>
              <a:latin typeface="メイリオ" panose="020B0604030504040204" pitchFamily="50" charset="-128"/>
              <a:ea typeface="メイリオ" panose="020B0604030504040204" pitchFamily="50" charset="-128"/>
              <a:cs typeface="Arial Unicode MS"/>
            </a:endParaRPr>
          </a:p>
          <a:p>
            <a:pPr>
              <a:lnSpc>
                <a:spcPct val="100000"/>
              </a:lnSpc>
              <a:spcBef>
                <a:spcPts val="200"/>
              </a:spcBef>
            </a:pPr>
            <a:endParaRPr lang="en-US" altLang="ja-JP" sz="800" b="1" u="sng" dirty="0">
              <a:solidFill>
                <a:srgbClr val="4A92C5"/>
              </a:solidFill>
              <a:uFill>
                <a:solidFill>
                  <a:srgbClr val="4A92C5"/>
                </a:solidFill>
              </a:uFill>
              <a:latin typeface="メイリオ" panose="020B0604030504040204" pitchFamily="50" charset="-128"/>
              <a:ea typeface="メイリオ" panose="020B0604030504040204" pitchFamily="50" charset="-128"/>
              <a:cs typeface="Arial Unicode MS"/>
            </a:endParaRPr>
          </a:p>
          <a:p>
            <a:pPr>
              <a:lnSpc>
                <a:spcPct val="100000"/>
              </a:lnSpc>
              <a:spcBef>
                <a:spcPts val="200"/>
              </a:spcBef>
            </a:pPr>
            <a:r>
              <a:rPr lang="ja-JP" altLang="en-US" sz="1600" b="1" dirty="0">
                <a:latin typeface="メイリオ" panose="020B0604030504040204" pitchFamily="50" charset="-128"/>
                <a:ea typeface="メイリオ" panose="020B0604030504040204" pitchFamily="50" charset="-128"/>
                <a:cs typeface="Arial Unicode MS"/>
              </a:rPr>
              <a:t>医薬品・医療機器等安全性情報</a:t>
            </a:r>
            <a:r>
              <a:rPr lang="en-US" sz="1600" b="1" dirty="0">
                <a:latin typeface="メイリオ" panose="020B0604030504040204" pitchFamily="50" charset="-128"/>
                <a:ea typeface="メイリオ" panose="020B0604030504040204" pitchFamily="50" charset="-128"/>
                <a:cs typeface="Arial Unicode MS"/>
              </a:rPr>
              <a:t>No.381</a:t>
            </a:r>
          </a:p>
          <a:p>
            <a:pPr>
              <a:lnSpc>
                <a:spcPct val="100000"/>
              </a:lnSpc>
              <a:spcBef>
                <a:spcPts val="200"/>
              </a:spcBef>
            </a:pPr>
            <a:r>
              <a:rPr lang="en-US" sz="1400" b="1" u="sng" dirty="0">
                <a:solidFill>
                  <a:srgbClr val="4A92C5"/>
                </a:solidFill>
                <a:latin typeface="メイリオ" panose="020B0604030504040204" pitchFamily="50" charset="-128"/>
                <a:ea typeface="メイリオ" panose="020B0604030504040204" pitchFamily="50" charset="-128"/>
                <a:cs typeface="Arial Unicode MS"/>
                <a:hlinkClick r:id="rId5"/>
              </a:rPr>
              <a:t>https://www.pmda.go.jp/files/000239746.pdf</a:t>
            </a:r>
            <a:endParaRPr lang="en-US" sz="1400" b="1" u="sng" dirty="0">
              <a:solidFill>
                <a:srgbClr val="4A92C5"/>
              </a:solidFill>
              <a:latin typeface="メイリオ" panose="020B0604030504040204" pitchFamily="50" charset="-128"/>
              <a:ea typeface="メイリオ" panose="020B0604030504040204" pitchFamily="50" charset="-128"/>
              <a:cs typeface="Arial Unicode MS"/>
            </a:endParaRPr>
          </a:p>
          <a:p>
            <a:pPr>
              <a:lnSpc>
                <a:spcPct val="100000"/>
              </a:lnSpc>
              <a:spcBef>
                <a:spcPts val="200"/>
              </a:spcBef>
            </a:pPr>
            <a:endParaRPr lang="en-US" sz="800" b="1" u="sng" dirty="0">
              <a:solidFill>
                <a:srgbClr val="4A92C5"/>
              </a:solidFill>
              <a:latin typeface="メイリオ" panose="020B0604030504040204" pitchFamily="50" charset="-128"/>
              <a:ea typeface="メイリオ" panose="020B0604030504040204" pitchFamily="50" charset="-128"/>
              <a:cs typeface="Arial Unicode MS"/>
            </a:endParaRPr>
          </a:p>
          <a:p>
            <a:pPr>
              <a:lnSpc>
                <a:spcPct val="100000"/>
              </a:lnSpc>
              <a:spcBef>
                <a:spcPts val="200"/>
              </a:spcBef>
            </a:pPr>
            <a:r>
              <a:rPr lang="ja-JP" altLang="en-US" sz="1600" b="1" dirty="0">
                <a:latin typeface="メイリオ" panose="020B0604030504040204" pitchFamily="50" charset="-128"/>
                <a:ea typeface="メイリオ" panose="020B0604030504040204" pitchFamily="50" charset="-128"/>
                <a:cs typeface="Arial Unicode MS"/>
              </a:rPr>
              <a:t>医薬品・医療機器等安全性情報</a:t>
            </a:r>
            <a:r>
              <a:rPr lang="en-US" altLang="ja-JP" sz="1600" b="1" dirty="0">
                <a:latin typeface="メイリオ" panose="020B0604030504040204" pitchFamily="50" charset="-128"/>
                <a:ea typeface="メイリオ" panose="020B0604030504040204" pitchFamily="50" charset="-128"/>
                <a:cs typeface="Arial Unicode MS"/>
              </a:rPr>
              <a:t>No.382</a:t>
            </a:r>
          </a:p>
          <a:p>
            <a:pPr>
              <a:lnSpc>
                <a:spcPct val="100000"/>
              </a:lnSpc>
              <a:spcBef>
                <a:spcPts val="200"/>
              </a:spcBef>
            </a:pPr>
            <a:r>
              <a:rPr lang="en-US" altLang="ja-JP" sz="1400" b="1" u="sng" dirty="0">
                <a:solidFill>
                  <a:srgbClr val="4A92C5"/>
                </a:solidFill>
                <a:latin typeface="メイリオ" panose="020B0604030504040204" pitchFamily="50" charset="-128"/>
                <a:ea typeface="メイリオ" panose="020B0604030504040204" pitchFamily="50" charset="-128"/>
                <a:cs typeface="Arial Unicode MS"/>
              </a:rPr>
              <a:t>https://www.pmda.go.jp/files/000240468.pdf</a:t>
            </a:r>
          </a:p>
          <a:p>
            <a:pPr>
              <a:lnSpc>
                <a:spcPct val="100000"/>
              </a:lnSpc>
              <a:spcBef>
                <a:spcPts val="200"/>
              </a:spcBef>
            </a:pPr>
            <a:endParaRPr sz="800" b="1" dirty="0">
              <a:latin typeface="メイリオ" panose="020B0604030504040204" pitchFamily="50" charset="-128"/>
              <a:ea typeface="メイリオ" panose="020B0604030504040204" pitchFamily="50" charset="-128"/>
              <a:cs typeface="Arial Unicode MS"/>
            </a:endParaRPr>
          </a:p>
          <a:p>
            <a:pPr>
              <a:lnSpc>
                <a:spcPct val="100000"/>
              </a:lnSpc>
              <a:spcBef>
                <a:spcPts val="200"/>
              </a:spcBef>
            </a:pPr>
            <a:r>
              <a:rPr lang="ja-JP" altLang="en-US" sz="1600" b="1" dirty="0">
                <a:solidFill>
                  <a:srgbClr val="231F20"/>
                </a:solidFill>
                <a:latin typeface="メイリオ" panose="020B0604030504040204" pitchFamily="50" charset="-128"/>
                <a:ea typeface="メイリオ" panose="020B0604030504040204" pitchFamily="50" charset="-128"/>
                <a:cs typeface="Arial Unicode MS"/>
              </a:rPr>
              <a:t>添付文書の電子化について</a:t>
            </a:r>
            <a:endParaRPr lang="ja-JP" altLang="en-US" sz="1600" b="1" dirty="0">
              <a:latin typeface="メイリオ" panose="020B0604030504040204" pitchFamily="50" charset="-128"/>
              <a:ea typeface="メイリオ" panose="020B0604030504040204" pitchFamily="50" charset="-128"/>
              <a:cs typeface="Arial Unicode MS"/>
            </a:endParaRPr>
          </a:p>
          <a:p>
            <a:pPr>
              <a:lnSpc>
                <a:spcPct val="100000"/>
              </a:lnSpc>
              <a:spcBef>
                <a:spcPts val="200"/>
              </a:spcBef>
            </a:pPr>
            <a:r>
              <a:rPr lang="en-US" altLang="ja-JP" sz="1400" b="1" u="sng" dirty="0">
                <a:solidFill>
                  <a:srgbClr val="4A92C5"/>
                </a:solidFill>
                <a:uFill>
                  <a:solidFill>
                    <a:srgbClr val="4A92C5"/>
                  </a:solidFill>
                </a:uFill>
                <a:latin typeface="メイリオ" panose="020B0604030504040204" pitchFamily="50" charset="-128"/>
                <a:ea typeface="メイリオ" panose="020B0604030504040204" pitchFamily="50" charset="-128"/>
                <a:cs typeface="Arial Unicode MS"/>
                <a:hlinkClick r:id="rId6"/>
              </a:rPr>
              <a:t>https://www.pmda.go.jp/safety/info-services/0003.html</a:t>
            </a:r>
            <a:endParaRPr lang="en-US" altLang="ja-JP" sz="1400" b="1" dirty="0">
              <a:latin typeface="メイリオ" panose="020B0604030504040204" pitchFamily="50" charset="-128"/>
              <a:ea typeface="メイリオ" panose="020B0604030504040204" pitchFamily="50" charset="-128"/>
              <a:cs typeface="Arial Unicode MS"/>
            </a:endParaRPr>
          </a:p>
          <a:p>
            <a:pPr>
              <a:lnSpc>
                <a:spcPct val="100000"/>
              </a:lnSpc>
              <a:spcBef>
                <a:spcPts val="200"/>
              </a:spcBef>
            </a:pPr>
            <a:endParaRPr lang="en-US" sz="800" b="1" dirty="0">
              <a:latin typeface="メイリオ" panose="020B0604030504040204" pitchFamily="50" charset="-128"/>
              <a:ea typeface="メイリオ" panose="020B0604030504040204" pitchFamily="50" charset="-128"/>
              <a:cs typeface="Arial Unicode MS"/>
            </a:endParaRPr>
          </a:p>
          <a:p>
            <a:pPr>
              <a:lnSpc>
                <a:spcPct val="100000"/>
              </a:lnSpc>
              <a:spcBef>
                <a:spcPts val="200"/>
              </a:spcBef>
            </a:pPr>
            <a:r>
              <a:rPr sz="1600" dirty="0">
                <a:solidFill>
                  <a:srgbClr val="231F20"/>
                </a:solidFill>
                <a:latin typeface="メイリオ" panose="020B0604030504040204" pitchFamily="50" charset="-128"/>
                <a:ea typeface="メイリオ" panose="020B0604030504040204" pitchFamily="50" charset="-128"/>
                <a:cs typeface="Arial Unicode MS"/>
              </a:rPr>
              <a:t>PMDAの</a:t>
            </a:r>
            <a:r>
              <a:rPr lang="ja-JP" altLang="en-US" sz="1600" dirty="0">
                <a:solidFill>
                  <a:srgbClr val="231F20"/>
                </a:solidFill>
                <a:latin typeface="メイリオ" panose="020B0604030504040204" pitchFamily="50" charset="-128"/>
                <a:ea typeface="メイリオ" panose="020B0604030504040204" pitchFamily="50" charset="-128"/>
                <a:cs typeface="Arial Unicode MS"/>
              </a:rPr>
              <a:t>医療機器</a:t>
            </a:r>
            <a:r>
              <a:rPr sz="1600" dirty="0">
                <a:solidFill>
                  <a:srgbClr val="231F20"/>
                </a:solidFill>
                <a:latin typeface="メイリオ" panose="020B0604030504040204" pitchFamily="50" charset="-128"/>
                <a:ea typeface="メイリオ" panose="020B0604030504040204" pitchFamily="50" charset="-128"/>
                <a:cs typeface="Arial Unicode MS"/>
              </a:rPr>
              <a:t>情報検索</a:t>
            </a:r>
            <a:r>
              <a:rPr lang="ja-JP" altLang="en-US" sz="1600" dirty="0">
                <a:solidFill>
                  <a:srgbClr val="231F20"/>
                </a:solidFill>
                <a:latin typeface="メイリオ" panose="020B0604030504040204" pitchFamily="50" charset="-128"/>
                <a:ea typeface="メイリオ" panose="020B0604030504040204" pitchFamily="50" charset="-128"/>
                <a:cs typeface="Arial Unicode MS"/>
              </a:rPr>
              <a:t>サイト</a:t>
            </a:r>
            <a:endParaRPr sz="1600" dirty="0">
              <a:solidFill>
                <a:srgbClr val="231F20"/>
              </a:solidFill>
              <a:latin typeface="メイリオ" panose="020B0604030504040204" pitchFamily="50" charset="-128"/>
              <a:ea typeface="メイリオ" panose="020B0604030504040204" pitchFamily="50" charset="-128"/>
              <a:cs typeface="Arial Unicode MS"/>
            </a:endParaRPr>
          </a:p>
          <a:p>
            <a:pPr>
              <a:lnSpc>
                <a:spcPct val="100000"/>
              </a:lnSpc>
              <a:spcBef>
                <a:spcPts val="200"/>
              </a:spcBef>
            </a:pPr>
            <a:r>
              <a:rPr lang="en-US" sz="1400" b="1" u="sng" dirty="0">
                <a:solidFill>
                  <a:srgbClr val="4A92C5"/>
                </a:solidFill>
                <a:uFill>
                  <a:solidFill>
                    <a:srgbClr val="4A92C5"/>
                  </a:solidFill>
                </a:uFill>
                <a:latin typeface="メイリオ" panose="020B0604030504040204" pitchFamily="50" charset="-128"/>
                <a:ea typeface="メイリオ" panose="020B0604030504040204" pitchFamily="50" charset="-128"/>
                <a:cs typeface="Arial Unicode MS"/>
              </a:rPr>
              <a:t>https://www.pmda.go.jp/PmdaSearch/kikiSearch/</a:t>
            </a:r>
          </a:p>
          <a:p>
            <a:pPr>
              <a:lnSpc>
                <a:spcPct val="100000"/>
              </a:lnSpc>
              <a:spcBef>
                <a:spcPts val="200"/>
              </a:spcBef>
            </a:pPr>
            <a:endParaRPr lang="en-US" sz="800" dirty="0">
              <a:latin typeface="メイリオ" panose="020B0604030504040204" pitchFamily="50" charset="-128"/>
              <a:ea typeface="メイリオ" panose="020B0604030504040204" pitchFamily="50" charset="-128"/>
              <a:cs typeface="Arial Unicode MS"/>
            </a:endParaRPr>
          </a:p>
          <a:p>
            <a:pPr>
              <a:lnSpc>
                <a:spcPct val="100000"/>
              </a:lnSpc>
              <a:spcBef>
                <a:spcPts val="200"/>
              </a:spcBef>
            </a:pPr>
            <a:r>
              <a:rPr lang="ja-JP" altLang="en-US" sz="1600" spc="-10" dirty="0">
                <a:solidFill>
                  <a:srgbClr val="231F20"/>
                </a:solidFill>
                <a:latin typeface="メイリオ" panose="020B0604030504040204" pitchFamily="50" charset="-128"/>
                <a:ea typeface="メイリオ" panose="020B0604030504040204" pitchFamily="50" charset="-128"/>
                <a:cs typeface="Arial Unicode MS"/>
              </a:rPr>
              <a:t>添付文書電子化と</a:t>
            </a:r>
            <a:r>
              <a:rPr lang="en-US" altLang="ja-JP" sz="1600" spc="-10" dirty="0">
                <a:solidFill>
                  <a:srgbClr val="231F20"/>
                </a:solidFill>
                <a:latin typeface="メイリオ" panose="020B0604030504040204" pitchFamily="50" charset="-128"/>
                <a:ea typeface="メイリオ" panose="020B0604030504040204" pitchFamily="50" charset="-128"/>
                <a:cs typeface="Arial Unicode MS"/>
              </a:rPr>
              <a:t>GS1</a:t>
            </a:r>
            <a:r>
              <a:rPr lang="ja-JP" altLang="en-US" sz="1600" spc="-10" dirty="0">
                <a:solidFill>
                  <a:srgbClr val="231F20"/>
                </a:solidFill>
                <a:latin typeface="メイリオ" panose="020B0604030504040204" pitchFamily="50" charset="-128"/>
                <a:ea typeface="メイリオ" panose="020B0604030504040204" pitchFamily="50" charset="-128"/>
                <a:cs typeface="Arial Unicode MS"/>
              </a:rPr>
              <a:t>標準のかかわり／</a:t>
            </a:r>
            <a:r>
              <a:rPr sz="1600" spc="-10" dirty="0">
                <a:solidFill>
                  <a:srgbClr val="231F20"/>
                </a:solidFill>
                <a:latin typeface="メイリオ" panose="020B0604030504040204" pitchFamily="50" charset="-128"/>
                <a:ea typeface="メイリオ" panose="020B0604030504040204" pitchFamily="50" charset="-128"/>
                <a:cs typeface="Arial Unicode MS"/>
              </a:rPr>
              <a:t>GS1 Japan</a:t>
            </a:r>
            <a:r>
              <a:rPr lang="en-US" altLang="ja-JP" sz="1400" spc="-10" dirty="0">
                <a:solidFill>
                  <a:srgbClr val="231F20"/>
                </a:solidFill>
                <a:latin typeface="メイリオ" panose="020B0604030504040204" pitchFamily="50" charset="-128"/>
                <a:ea typeface="メイリオ" panose="020B0604030504040204" pitchFamily="50" charset="-128"/>
                <a:cs typeface="Arial Unicode MS"/>
              </a:rPr>
              <a:t>(</a:t>
            </a:r>
            <a:r>
              <a:rPr lang="ja-JP" altLang="en-US" sz="1400" spc="-10" dirty="0">
                <a:solidFill>
                  <a:srgbClr val="231F20"/>
                </a:solidFill>
                <a:latin typeface="メイリオ" panose="020B0604030504040204" pitchFamily="50" charset="-128"/>
                <a:ea typeface="メイリオ" panose="020B0604030504040204" pitchFamily="50" charset="-128"/>
                <a:cs typeface="Arial Unicode MS"/>
              </a:rPr>
              <a:t>一般財団法人流通システム開発センター</a:t>
            </a:r>
            <a:r>
              <a:rPr lang="en-US" altLang="ja-JP" sz="1400" spc="-10" dirty="0">
                <a:solidFill>
                  <a:srgbClr val="231F20"/>
                </a:solidFill>
                <a:latin typeface="メイリオ" panose="020B0604030504040204" pitchFamily="50" charset="-128"/>
                <a:ea typeface="メイリオ" panose="020B0604030504040204" pitchFamily="50" charset="-128"/>
                <a:cs typeface="Arial Unicode MS"/>
              </a:rPr>
              <a:t>)</a:t>
            </a:r>
            <a:r>
              <a:rPr lang="ja-JP" altLang="en-US" sz="1400" spc="-10" dirty="0">
                <a:solidFill>
                  <a:srgbClr val="231F20"/>
                </a:solidFill>
                <a:latin typeface="メイリオ" panose="020B0604030504040204" pitchFamily="50" charset="-128"/>
                <a:ea typeface="メイリオ" panose="020B0604030504040204" pitchFamily="50" charset="-128"/>
                <a:cs typeface="Arial Unicode MS"/>
              </a:rPr>
              <a:t> </a:t>
            </a:r>
            <a:r>
              <a:rPr sz="1600" spc="-10" dirty="0">
                <a:solidFill>
                  <a:srgbClr val="231F20"/>
                </a:solidFill>
                <a:latin typeface="メイリオ" panose="020B0604030504040204" pitchFamily="50" charset="-128"/>
                <a:ea typeface="メイリオ" panose="020B0604030504040204" pitchFamily="50" charset="-128"/>
                <a:cs typeface="Arial Unicode MS"/>
              </a:rPr>
              <a:t>ホームページ</a:t>
            </a:r>
            <a:endParaRPr sz="1600" spc="-10" dirty="0">
              <a:latin typeface="メイリオ" panose="020B0604030504040204" pitchFamily="50" charset="-128"/>
              <a:ea typeface="メイリオ" panose="020B0604030504040204" pitchFamily="50" charset="-128"/>
              <a:cs typeface="Arial Unicode MS"/>
            </a:endParaRPr>
          </a:p>
          <a:p>
            <a:pPr>
              <a:lnSpc>
                <a:spcPct val="100000"/>
              </a:lnSpc>
              <a:spcBef>
                <a:spcPts val="200"/>
              </a:spcBef>
            </a:pPr>
            <a:r>
              <a:rPr lang="en-US" sz="1400" b="1" u="sng" dirty="0">
                <a:solidFill>
                  <a:srgbClr val="4A92C5"/>
                </a:solidFill>
                <a:uFill>
                  <a:solidFill>
                    <a:srgbClr val="4A92C5"/>
                  </a:solidFill>
                </a:uFill>
                <a:latin typeface="メイリオ" panose="020B0604030504040204" pitchFamily="50" charset="-128"/>
                <a:ea typeface="メイリオ" panose="020B0604030504040204" pitchFamily="50" charset="-128"/>
                <a:cs typeface="Arial Unicode MS"/>
                <a:hlinkClick r:id="rId7"/>
              </a:rPr>
              <a:t>https://www.dsri.jp/standard/healthcare/tenbunnavi/index.html</a:t>
            </a:r>
            <a:endParaRPr lang="en-US" sz="1400" b="1" u="sng" dirty="0">
              <a:solidFill>
                <a:srgbClr val="4A92C5"/>
              </a:solidFill>
              <a:uFill>
                <a:solidFill>
                  <a:srgbClr val="4A92C5"/>
                </a:solidFill>
              </a:uFill>
              <a:latin typeface="メイリオ" panose="020B0604030504040204" pitchFamily="50" charset="-128"/>
              <a:ea typeface="メイリオ" panose="020B0604030504040204" pitchFamily="50" charset="-128"/>
              <a:cs typeface="Arial Unicode MS"/>
            </a:endParaRPr>
          </a:p>
          <a:p>
            <a:pPr>
              <a:lnSpc>
                <a:spcPct val="100000"/>
              </a:lnSpc>
              <a:spcBef>
                <a:spcPts val="200"/>
              </a:spcBef>
            </a:pPr>
            <a:endParaRPr lang="en-US" sz="800" u="sng" dirty="0">
              <a:solidFill>
                <a:srgbClr val="4A92C5"/>
              </a:solidFill>
              <a:uFill>
                <a:solidFill>
                  <a:srgbClr val="4A92C5"/>
                </a:solidFill>
              </a:uFill>
              <a:latin typeface="メイリオ" panose="020B0604030504040204" pitchFamily="50" charset="-128"/>
              <a:ea typeface="メイリオ" panose="020B0604030504040204" pitchFamily="50" charset="-128"/>
              <a:cs typeface="Arial Unicode MS"/>
            </a:endParaRPr>
          </a:p>
          <a:p>
            <a:pPr>
              <a:spcBef>
                <a:spcPts val="200"/>
              </a:spcBef>
            </a:pPr>
            <a:r>
              <a:rPr lang="ja-JP" altLang="en-US" sz="1600" spc="-10" dirty="0">
                <a:solidFill>
                  <a:srgbClr val="231F20"/>
                </a:solidFill>
                <a:latin typeface="メイリオ" panose="020B0604030504040204" pitchFamily="50" charset="-128"/>
                <a:ea typeface="メイリオ" panose="020B0604030504040204" pitchFamily="50" charset="-128"/>
                <a:cs typeface="Arial Unicode MS"/>
              </a:rPr>
              <a:t>添付文書閲覧アプリ「添文ナビ」／</a:t>
            </a:r>
            <a:r>
              <a:rPr lang="en-US" altLang="ja-JP" sz="1600" spc="-10" dirty="0">
                <a:solidFill>
                  <a:srgbClr val="231F20"/>
                </a:solidFill>
                <a:latin typeface="メイリオ" panose="020B0604030504040204" pitchFamily="50" charset="-128"/>
                <a:ea typeface="メイリオ" panose="020B0604030504040204" pitchFamily="50" charset="-128"/>
                <a:cs typeface="Arial Unicode MS"/>
              </a:rPr>
              <a:t>GS1 Japan</a:t>
            </a:r>
            <a:r>
              <a:rPr lang="en-US" altLang="ja-JP" sz="1400" spc="-10" dirty="0">
                <a:solidFill>
                  <a:srgbClr val="231F20"/>
                </a:solidFill>
                <a:latin typeface="メイリオ" panose="020B0604030504040204" pitchFamily="50" charset="-128"/>
                <a:ea typeface="メイリオ" panose="020B0604030504040204" pitchFamily="50" charset="-128"/>
                <a:cs typeface="Arial Unicode MS"/>
              </a:rPr>
              <a:t>(</a:t>
            </a:r>
            <a:r>
              <a:rPr lang="ja-JP" altLang="en-US" sz="1400" spc="-10" dirty="0">
                <a:solidFill>
                  <a:srgbClr val="231F20"/>
                </a:solidFill>
                <a:latin typeface="メイリオ" panose="020B0604030504040204" pitchFamily="50" charset="-128"/>
                <a:ea typeface="メイリオ" panose="020B0604030504040204" pitchFamily="50" charset="-128"/>
                <a:cs typeface="Arial Unicode MS"/>
              </a:rPr>
              <a:t>一般財団法人流通システム開発センター</a:t>
            </a:r>
            <a:r>
              <a:rPr lang="en-US" altLang="ja-JP" sz="1400" spc="-10" dirty="0">
                <a:solidFill>
                  <a:srgbClr val="231F20"/>
                </a:solidFill>
                <a:latin typeface="メイリオ" panose="020B0604030504040204" pitchFamily="50" charset="-128"/>
                <a:ea typeface="メイリオ" panose="020B0604030504040204" pitchFamily="50" charset="-128"/>
                <a:cs typeface="Arial Unicode MS"/>
              </a:rPr>
              <a:t>)</a:t>
            </a:r>
            <a:r>
              <a:rPr lang="ja-JP" altLang="en-US" sz="1400" spc="-10" dirty="0">
                <a:solidFill>
                  <a:srgbClr val="231F20"/>
                </a:solidFill>
                <a:latin typeface="メイリオ" panose="020B0604030504040204" pitchFamily="50" charset="-128"/>
                <a:ea typeface="メイリオ" panose="020B0604030504040204" pitchFamily="50" charset="-128"/>
                <a:cs typeface="Arial Unicode MS"/>
              </a:rPr>
              <a:t> </a:t>
            </a:r>
            <a:r>
              <a:rPr lang="ja-JP" altLang="en-US" sz="1600" spc="-10" dirty="0">
                <a:solidFill>
                  <a:srgbClr val="231F20"/>
                </a:solidFill>
                <a:latin typeface="メイリオ" panose="020B0604030504040204" pitchFamily="50" charset="-128"/>
                <a:ea typeface="メイリオ" panose="020B0604030504040204" pitchFamily="50" charset="-128"/>
                <a:cs typeface="Arial Unicode MS"/>
              </a:rPr>
              <a:t>ホームページ</a:t>
            </a:r>
            <a:endParaRPr lang="en-US" sz="1600" u="sng" dirty="0">
              <a:solidFill>
                <a:srgbClr val="4A92C5"/>
              </a:solidFill>
              <a:uFill>
                <a:solidFill>
                  <a:srgbClr val="4A92C5"/>
                </a:solidFill>
              </a:uFill>
              <a:latin typeface="メイリオ" panose="020B0604030504040204" pitchFamily="50" charset="-128"/>
              <a:ea typeface="メイリオ" panose="020B0604030504040204" pitchFamily="50" charset="-128"/>
              <a:cs typeface="Arial Unicode MS"/>
            </a:endParaRPr>
          </a:p>
          <a:p>
            <a:pPr>
              <a:spcBef>
                <a:spcPts val="200"/>
              </a:spcBef>
            </a:pPr>
            <a:r>
              <a:rPr lang="en-US" altLang="ja-JP" sz="1400" b="1" u="sng" dirty="0">
                <a:latin typeface="メイリオ" panose="020B0604030504040204" pitchFamily="50" charset="-128"/>
                <a:ea typeface="メイリオ" panose="020B0604030504040204" pitchFamily="50" charset="-128"/>
                <a:hlinkClick r:id="rId8"/>
              </a:rPr>
              <a:t>https://www.dsri.jp/standard/healthcare/tenbunnavi/app/index.html</a:t>
            </a:r>
            <a:endParaRPr lang="ja-JP" altLang="ja-JP" sz="1400" b="1" dirty="0">
              <a:latin typeface="メイリオ" panose="020B0604030504040204" pitchFamily="50" charset="-128"/>
              <a:ea typeface="メイリオ" panose="020B0604030504040204" pitchFamily="50" charset="-128"/>
            </a:endParaRPr>
          </a:p>
          <a:p>
            <a:pPr>
              <a:lnSpc>
                <a:spcPct val="100000"/>
              </a:lnSpc>
              <a:spcBef>
                <a:spcPts val="200"/>
              </a:spcBef>
            </a:pPr>
            <a:endParaRPr lang="en-US" sz="1400" u="sng" dirty="0">
              <a:solidFill>
                <a:srgbClr val="4A92C5"/>
              </a:solidFill>
              <a:uFill>
                <a:solidFill>
                  <a:srgbClr val="4A92C5"/>
                </a:solidFill>
              </a:uFill>
              <a:latin typeface="メイリオ" panose="020B0604030504040204" pitchFamily="50" charset="-128"/>
              <a:ea typeface="メイリオ" panose="020B0604030504040204" pitchFamily="50" charset="-128"/>
              <a:cs typeface="Arial Unicode MS"/>
            </a:endParaRPr>
          </a:p>
          <a:p>
            <a:pPr>
              <a:lnSpc>
                <a:spcPct val="100000"/>
              </a:lnSpc>
              <a:spcBef>
                <a:spcPts val="200"/>
              </a:spcBef>
            </a:pPr>
            <a:endParaRPr sz="1400" dirty="0">
              <a:latin typeface="メイリオ" panose="020B0604030504040204" pitchFamily="50" charset="-128"/>
              <a:ea typeface="メイリオ" panose="020B0604030504040204" pitchFamily="50" charset="-128"/>
              <a:cs typeface="Arial Unicode MS"/>
            </a:endParaRPr>
          </a:p>
        </p:txBody>
      </p:sp>
      <p:sp>
        <p:nvSpPr>
          <p:cNvPr id="5" name="object 54"/>
          <p:cNvSpPr txBox="1">
            <a:spLocks/>
          </p:cNvSpPr>
          <p:nvPr/>
        </p:nvSpPr>
        <p:spPr>
          <a:xfrm>
            <a:off x="264160" y="-1"/>
            <a:ext cx="4091939" cy="1477233"/>
          </a:xfrm>
          <a:prstGeom prst="rect">
            <a:avLst/>
          </a:prstGeom>
        </p:spPr>
        <p:txBody>
          <a:bodyPr vert="horz" wrap="square" lIns="0" tIns="0" rIns="0" bIns="0" rtlCol="0" anchor="b" anchorCtr="0">
            <a:noAutofit/>
          </a:bodyPr>
          <a:lstStyle>
            <a:lvl1pPr>
              <a:defRPr sz="3200" b="0" i="0">
                <a:solidFill>
                  <a:srgbClr val="231F20"/>
                </a:solidFill>
                <a:latin typeface="Arial Unicode MS"/>
                <a:ea typeface="+mj-ea"/>
                <a:cs typeface="Arial Unicode MS"/>
              </a:defRPr>
            </a:lvl1pPr>
          </a:lstStyle>
          <a:p>
            <a:r>
              <a:rPr kumimoji="0" lang="en-US" altLang="ja-JP" sz="15000" b="1" kern="0" spc="-150" baseline="-11666" dirty="0">
                <a:solidFill>
                  <a:srgbClr val="FFFFFF"/>
                </a:solidFill>
                <a:latin typeface="OCRB" pitchFamily="49" charset="0"/>
                <a:ea typeface="Open Sans Semibold" panose="020B0706030804020204" pitchFamily="34" charset="0"/>
                <a:cs typeface="Open Sans Semibold" panose="020B0706030804020204" pitchFamily="34" charset="0"/>
              </a:rPr>
              <a:t>08</a:t>
            </a:r>
            <a:endParaRPr kumimoji="0" lang="ja-JP" altLang="en-US" b="1" kern="0" spc="-150" dirty="0">
              <a:latin typeface="OCRB" pitchFamily="49" charset="0"/>
              <a:ea typeface="メイリオ" panose="020B0604030504040204" pitchFamily="50" charset="-128"/>
              <a:cs typeface="メイリオ" panose="020B0604030504040204" pitchFamily="50" charset="-128"/>
            </a:endParaRPr>
          </a:p>
        </p:txBody>
      </p:sp>
      <p:sp>
        <p:nvSpPr>
          <p:cNvPr id="6" name="テキスト ボックス 5"/>
          <p:cNvSpPr txBox="1"/>
          <p:nvPr/>
        </p:nvSpPr>
        <p:spPr>
          <a:xfrm>
            <a:off x="10059902" y="7299781"/>
            <a:ext cx="457176" cy="215444"/>
          </a:xfrm>
          <a:prstGeom prst="rect">
            <a:avLst/>
          </a:prstGeom>
          <a:noFill/>
        </p:spPr>
        <p:txBody>
          <a:bodyPr wrap="none" rtlCol="0">
            <a:spAutoFit/>
          </a:bodyPr>
          <a:lstStyle/>
          <a:p>
            <a:r>
              <a:rPr lang="en-US" altLang="ja-JP" sz="800" dirty="0"/>
              <a:t>Ver1.0</a:t>
            </a:r>
            <a:endParaRPr kumimoji="1" lang="ja-JP" alt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A92C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1374</Words>
  <Application>Microsoft Office PowerPoint</Application>
  <PresentationFormat>ユーザー設定</PresentationFormat>
  <Paragraphs>241</Paragraphs>
  <Slides>10</Slides>
  <Notes>9</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10</vt:i4>
      </vt:variant>
    </vt:vector>
  </HeadingPairs>
  <TitlesOfParts>
    <vt:vector size="20" baseType="lpstr">
      <vt:lpstr>Arial Unicode MS</vt:lpstr>
      <vt:lpstr>HGPｺﾞｼｯｸE</vt:lpstr>
      <vt:lpstr>ＭＳ Ｐゴシック</vt:lpstr>
      <vt:lpstr>ヒラギノUD角ゴ Std W5</vt:lpstr>
      <vt:lpstr>メイリオ</vt:lpstr>
      <vt:lpstr>Arial</vt:lpstr>
      <vt:lpstr>Calibri</vt:lpstr>
      <vt:lpstr>OCRB</vt:lpstr>
      <vt:lpstr>Times New Roman</vt:lpstr>
      <vt:lpstr>Office Theme</vt:lpstr>
      <vt:lpstr>電子化された添付文書の GS1コードでの閲覧について</vt:lpstr>
      <vt:lpstr>PowerPoint プレゼンテーション</vt:lpstr>
      <vt:lpstr>PowerPoint プレゼンテーション</vt:lpstr>
      <vt:lpstr>PowerPoint プレゼンテーション</vt:lpstr>
      <vt:lpstr>スマートフォンアプリの使い方</vt:lpstr>
      <vt:lpstr>今後のスケジュール</vt:lpstr>
      <vt:lpstr>医療関係者の皆さまへ</vt:lpstr>
      <vt:lpstr>Q&amp;A</vt:lpstr>
      <vt:lpstr>Q&amp;A</vt:lpstr>
      <vt:lpstr>関連資料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2021-04-01T04:04:46Z</dcterms:created>
  <dcterms:modified xsi:type="dcterms:W3CDTF">2021-05-15T23:46:57Z</dcterms:modified>
</cp:coreProperties>
</file>