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8473"/>
    <a:srgbClr val="4AC691"/>
    <a:srgbClr val="FFFB47"/>
    <a:srgbClr val="FFFC04"/>
    <a:srgbClr val="FFFA00"/>
    <a:srgbClr val="FFFF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794" autoAdjust="0"/>
    <p:restoredTop sz="94660"/>
  </p:normalViewPr>
  <p:slideViewPr>
    <p:cSldViewPr snapToGrid="0">
      <p:cViewPr varScale="1">
        <p:scale>
          <a:sx n="50" d="100"/>
          <a:sy n="50" d="100"/>
        </p:scale>
        <p:origin x="2832" y="5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FF89C76-B9C9-4D56-BC18-291455ACE36A}" type="datetimeFigureOut">
              <a:rPr kumimoji="1" lang="ja-JP" altLang="en-US" smtClean="0"/>
              <a:t>2021/5/16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1018962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F89C76-B9C9-4D56-BC18-291455ACE36A}" type="datetimeFigureOut">
              <a:rPr kumimoji="1" lang="ja-JP" altLang="en-US" smtClean="0"/>
              <a:t>2021/5/16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2477393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FF89C76-B9C9-4D56-BC18-291455ACE36A}" type="datetimeFigureOut">
              <a:rPr kumimoji="1" lang="ja-JP" altLang="en-US" smtClean="0"/>
              <a:t>2021/5/16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4028197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FF89C76-B9C9-4D56-BC18-291455ACE36A}" type="datetimeFigureOut">
              <a:rPr kumimoji="1" lang="ja-JP" altLang="en-US" smtClean="0"/>
              <a:t>2021/5/16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170224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FF89C76-B9C9-4D56-BC18-291455ACE36A}" type="datetimeFigureOut">
              <a:rPr kumimoji="1" lang="ja-JP" altLang="en-US" smtClean="0"/>
              <a:t>2021/5/16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1512071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FF89C76-B9C9-4D56-BC18-291455ACE36A}" type="datetimeFigureOut">
              <a:rPr kumimoji="1" lang="ja-JP" altLang="en-US" smtClean="0"/>
              <a:t>2021/5/16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1882510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F89C76-B9C9-4D56-BC18-291455ACE36A}" type="datetimeFigureOut">
              <a:rPr kumimoji="1" lang="ja-JP" altLang="en-US" smtClean="0"/>
              <a:t>2021/5/16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3608078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FF89C76-B9C9-4D56-BC18-291455ACE36A}" type="datetimeFigureOut">
              <a:rPr kumimoji="1" lang="ja-JP" altLang="en-US" smtClean="0"/>
              <a:t>2021/5/16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1105329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FF89C76-B9C9-4D56-BC18-291455ACE36A}" type="datetimeFigureOut">
              <a:rPr kumimoji="1" lang="ja-JP" altLang="en-US" smtClean="0"/>
              <a:t>2021/5/16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105610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F89C76-B9C9-4D56-BC18-291455ACE36A}" type="datetimeFigureOut">
              <a:rPr kumimoji="1" lang="ja-JP" altLang="en-US" smtClean="0"/>
              <a:t>2021/5/16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13156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F89C76-B9C9-4D56-BC18-291455ACE36A}" type="datetimeFigureOut">
              <a:rPr kumimoji="1" lang="ja-JP" altLang="en-US" smtClean="0"/>
              <a:t>2021/5/16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2510538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FF89C76-B9C9-4D56-BC18-291455ACE36A}" type="datetimeFigureOut">
              <a:rPr kumimoji="1" lang="ja-JP" altLang="en-US" smtClean="0"/>
              <a:t>2021/5/16</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C502DC7-FA22-41F6-8DF2-68E56736D269}" type="slidenum">
              <a:rPr kumimoji="1" lang="ja-JP" altLang="en-US" smtClean="0"/>
              <a:t>‹#›</a:t>
            </a:fld>
            <a:endParaRPr kumimoji="1" lang="ja-JP" altLang="en-US"/>
          </a:p>
        </p:txBody>
      </p:sp>
    </p:spTree>
    <p:extLst>
      <p:ext uri="{BB962C8B-B14F-4D97-AF65-F5344CB8AC3E}">
        <p14:creationId xmlns:p14="http://schemas.microsoft.com/office/powerpoint/2010/main" val="42371923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hyperlink" Target="https://www.pmda.go.jp/PmdaSearch/kikiSearch/" TargetMode="External"/><Relationship Id="rId3" Type="http://schemas.openxmlformats.org/officeDocument/2006/relationships/image" Target="../media/image6.emf"/><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6"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emf"/><Relationship Id="rId15" Type="http://schemas.openxmlformats.org/officeDocument/2006/relationships/image" Target="../media/image17.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9DDB71B5-181B-4132-B8CB-A042DCF9E1FC}"/>
              </a:ext>
            </a:extLst>
          </p:cNvPr>
          <p:cNvSpPr/>
          <p:nvPr/>
        </p:nvSpPr>
        <p:spPr>
          <a:xfrm>
            <a:off x="529716" y="456351"/>
            <a:ext cx="5837406" cy="2026019"/>
          </a:xfrm>
          <a:custGeom>
            <a:avLst/>
            <a:gdLst/>
            <a:ahLst/>
            <a:cxnLst/>
            <a:rect l="l" t="t" r="r" b="b"/>
            <a:pathLst>
              <a:path w="9108440" h="2742565">
                <a:moveTo>
                  <a:pt x="9000007" y="0"/>
                </a:moveTo>
                <a:lnTo>
                  <a:pt x="108000" y="0"/>
                </a:lnTo>
                <a:lnTo>
                  <a:pt x="66067" y="8520"/>
                </a:lnTo>
                <a:lnTo>
                  <a:pt x="31726" y="31721"/>
                </a:lnTo>
                <a:lnTo>
                  <a:pt x="8522" y="66061"/>
                </a:lnTo>
                <a:lnTo>
                  <a:pt x="0" y="108000"/>
                </a:lnTo>
                <a:lnTo>
                  <a:pt x="0" y="2634094"/>
                </a:lnTo>
                <a:lnTo>
                  <a:pt x="8522" y="2676027"/>
                </a:lnTo>
                <a:lnTo>
                  <a:pt x="31726" y="2710368"/>
                </a:lnTo>
                <a:lnTo>
                  <a:pt x="66067" y="2733572"/>
                </a:lnTo>
                <a:lnTo>
                  <a:pt x="108000" y="2742095"/>
                </a:lnTo>
                <a:lnTo>
                  <a:pt x="9000007" y="2742095"/>
                </a:lnTo>
                <a:lnTo>
                  <a:pt x="9041941" y="2733572"/>
                </a:lnTo>
                <a:lnTo>
                  <a:pt x="9076282" y="2710368"/>
                </a:lnTo>
                <a:lnTo>
                  <a:pt x="9099485" y="2676027"/>
                </a:lnTo>
                <a:lnTo>
                  <a:pt x="9108008" y="2634094"/>
                </a:lnTo>
                <a:lnTo>
                  <a:pt x="9108008" y="108000"/>
                </a:lnTo>
                <a:lnTo>
                  <a:pt x="9099485" y="66061"/>
                </a:lnTo>
                <a:lnTo>
                  <a:pt x="9076282" y="31721"/>
                </a:lnTo>
                <a:lnTo>
                  <a:pt x="9041941" y="8520"/>
                </a:lnTo>
                <a:lnTo>
                  <a:pt x="9000007" y="0"/>
                </a:lnTo>
                <a:close/>
              </a:path>
            </a:pathLst>
          </a:custGeom>
          <a:solidFill>
            <a:srgbClr val="4AC691"/>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object 3">
            <a:extLst>
              <a:ext uri="{FF2B5EF4-FFF2-40B4-BE49-F238E27FC236}">
                <a16:creationId xmlns:a16="http://schemas.microsoft.com/office/drawing/2014/main" id="{27EB51B4-BB32-427E-80BB-A455F02DD9BA}"/>
              </a:ext>
            </a:extLst>
          </p:cNvPr>
          <p:cNvSpPr txBox="1">
            <a:spLocks/>
          </p:cNvSpPr>
          <p:nvPr/>
        </p:nvSpPr>
        <p:spPr>
          <a:xfrm>
            <a:off x="683078" y="1087376"/>
            <a:ext cx="5568781" cy="122212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R="5080" algn="ctr">
              <a:lnSpc>
                <a:spcPts val="5000"/>
              </a:lnSpc>
            </a:pPr>
            <a:r>
              <a:rPr lang="ja-JP" altLang="en-US" sz="2800" b="1" dirty="0">
                <a:solidFill>
                  <a:srgbClr val="FFFFFF"/>
                </a:solidFill>
                <a:latin typeface="+mn-ea"/>
                <a:ea typeface="+mn-ea"/>
                <a:cs typeface="メイリオ" panose="020B0604030504040204" pitchFamily="50" charset="-128"/>
              </a:rPr>
              <a:t>「電子化された添付文書」</a:t>
            </a:r>
            <a:endParaRPr lang="en-US" altLang="ja-JP" sz="2800" b="1" dirty="0">
              <a:solidFill>
                <a:srgbClr val="FFFFFF"/>
              </a:solidFill>
              <a:latin typeface="+mn-ea"/>
              <a:ea typeface="+mn-ea"/>
              <a:cs typeface="メイリオ" panose="020B0604030504040204" pitchFamily="50" charset="-128"/>
            </a:endParaRPr>
          </a:p>
          <a:p>
            <a:pPr marR="5080" algn="ctr">
              <a:lnSpc>
                <a:spcPts val="5000"/>
              </a:lnSpc>
            </a:pPr>
            <a:r>
              <a:rPr lang="ja-JP" altLang="en-US" sz="2800" b="1" dirty="0">
                <a:solidFill>
                  <a:srgbClr val="FFFFFF"/>
                </a:solidFill>
                <a:latin typeface="+mn-ea"/>
                <a:ea typeface="+mn-ea"/>
                <a:cs typeface="メイリオ" panose="020B0604030504040204" pitchFamily="50" charset="-128"/>
              </a:rPr>
              <a:t>のご案内</a:t>
            </a:r>
            <a:endParaRPr lang="ja-JP" altLang="en-US" sz="2800" b="1" dirty="0">
              <a:latin typeface="+mn-ea"/>
              <a:ea typeface="+mn-ea"/>
              <a:cs typeface="メイリオ" panose="020B0604030504040204" pitchFamily="50" charset="-128"/>
            </a:endParaRPr>
          </a:p>
        </p:txBody>
      </p:sp>
      <p:sp>
        <p:nvSpPr>
          <p:cNvPr id="7" name="object 4">
            <a:extLst>
              <a:ext uri="{FF2B5EF4-FFF2-40B4-BE49-F238E27FC236}">
                <a16:creationId xmlns:a16="http://schemas.microsoft.com/office/drawing/2014/main" id="{AD56A2A6-271A-47BD-B654-481336DDD3AF}"/>
              </a:ext>
            </a:extLst>
          </p:cNvPr>
          <p:cNvSpPr txBox="1"/>
          <p:nvPr/>
        </p:nvSpPr>
        <p:spPr>
          <a:xfrm>
            <a:off x="1114074" y="598516"/>
            <a:ext cx="4693028" cy="320601"/>
          </a:xfrm>
          <a:prstGeom prst="rect">
            <a:avLst/>
          </a:prstGeom>
        </p:spPr>
        <p:txBody>
          <a:bodyPr vert="horz" wrap="square" lIns="0" tIns="12700" rIns="0" bIns="0" rtlCol="0">
            <a:spAutoFit/>
          </a:bodyPr>
          <a:lstStyle/>
          <a:p>
            <a:pPr marL="12700" algn="ctr">
              <a:lnSpc>
                <a:spcPct val="100000"/>
              </a:lnSpc>
              <a:spcBef>
                <a:spcPts val="100"/>
              </a:spcBef>
            </a:pPr>
            <a:r>
              <a:rPr lang="ja-JP" altLang="en-US" sz="2000" b="1" dirty="0">
                <a:solidFill>
                  <a:srgbClr val="FFFFFF"/>
                </a:solidFill>
                <a:latin typeface="+mn-ea"/>
                <a:cs typeface="メイリオ" panose="020B0604030504040204" pitchFamily="50" charset="-128"/>
              </a:rPr>
              <a:t>医療</a:t>
            </a:r>
            <a:r>
              <a:rPr sz="2000" b="1" dirty="0">
                <a:solidFill>
                  <a:srgbClr val="FFFFFF"/>
                </a:solidFill>
                <a:latin typeface="+mn-ea"/>
                <a:cs typeface="メイリオ" panose="020B0604030504040204" pitchFamily="50" charset="-128"/>
              </a:rPr>
              <a:t>関係者の</a:t>
            </a:r>
            <a:r>
              <a:rPr lang="ja-JP" altLang="en-US" sz="2000" b="1" dirty="0">
                <a:solidFill>
                  <a:srgbClr val="FFFFFF"/>
                </a:solidFill>
                <a:latin typeface="+mn-ea"/>
                <a:cs typeface="メイリオ" panose="020B0604030504040204" pitchFamily="50" charset="-128"/>
              </a:rPr>
              <a:t>皆さま</a:t>
            </a:r>
            <a:r>
              <a:rPr sz="2000" b="1" dirty="0">
                <a:solidFill>
                  <a:srgbClr val="FFFFFF"/>
                </a:solidFill>
                <a:latin typeface="+mn-ea"/>
                <a:cs typeface="メイリオ" panose="020B0604030504040204" pitchFamily="50" charset="-128"/>
              </a:rPr>
              <a:t>へ</a:t>
            </a:r>
            <a:endParaRPr sz="2000" b="1" dirty="0">
              <a:latin typeface="+mn-ea"/>
              <a:cs typeface="メイリオ" panose="020B0604030504040204" pitchFamily="50" charset="-128"/>
            </a:endParaRPr>
          </a:p>
        </p:txBody>
      </p:sp>
      <p:grpSp>
        <p:nvGrpSpPr>
          <p:cNvPr id="8" name="object 7">
            <a:extLst>
              <a:ext uri="{FF2B5EF4-FFF2-40B4-BE49-F238E27FC236}">
                <a16:creationId xmlns:a16="http://schemas.microsoft.com/office/drawing/2014/main" id="{2C8F927E-2B4D-4E17-A101-73759937908F}"/>
              </a:ext>
            </a:extLst>
          </p:cNvPr>
          <p:cNvGrpSpPr/>
          <p:nvPr/>
        </p:nvGrpSpPr>
        <p:grpSpPr>
          <a:xfrm>
            <a:off x="-1778552" y="364757"/>
            <a:ext cx="8547652" cy="835212"/>
            <a:chOff x="1064822" y="2531042"/>
            <a:chExt cx="9227185" cy="850265"/>
          </a:xfrm>
        </p:grpSpPr>
        <p:sp>
          <p:nvSpPr>
            <p:cNvPr id="9" name="object 8">
              <a:extLst>
                <a:ext uri="{FF2B5EF4-FFF2-40B4-BE49-F238E27FC236}">
                  <a16:creationId xmlns:a16="http://schemas.microsoft.com/office/drawing/2014/main" id="{B431EE51-FBD6-4D27-9388-26FBD23667EA}"/>
                </a:ext>
              </a:extLst>
            </p:cNvPr>
            <p:cNvSpPr/>
            <p:nvPr/>
          </p:nvSpPr>
          <p:spPr>
            <a:xfrm>
              <a:off x="9070695" y="2708143"/>
              <a:ext cx="1216025" cy="668020"/>
            </a:xfrm>
            <a:custGeom>
              <a:avLst/>
              <a:gdLst/>
              <a:ahLst/>
              <a:cxnLst/>
              <a:rect l="l" t="t" r="r" b="b"/>
              <a:pathLst>
                <a:path w="1216025" h="668020">
                  <a:moveTo>
                    <a:pt x="140246" y="0"/>
                  </a:moveTo>
                  <a:lnTo>
                    <a:pt x="0" y="523405"/>
                  </a:lnTo>
                  <a:lnTo>
                    <a:pt x="1086586" y="667677"/>
                  </a:lnTo>
                  <a:lnTo>
                    <a:pt x="1215618" y="186131"/>
                  </a:lnTo>
                  <a:lnTo>
                    <a:pt x="140246"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object 9">
              <a:extLst>
                <a:ext uri="{FF2B5EF4-FFF2-40B4-BE49-F238E27FC236}">
                  <a16:creationId xmlns:a16="http://schemas.microsoft.com/office/drawing/2014/main" id="{3552DE75-1CDA-4B30-9C1E-A45325A51AC8}"/>
                </a:ext>
              </a:extLst>
            </p:cNvPr>
            <p:cNvSpPr/>
            <p:nvPr/>
          </p:nvSpPr>
          <p:spPr>
            <a:xfrm>
              <a:off x="9070695" y="2708143"/>
              <a:ext cx="1216025" cy="668020"/>
            </a:xfrm>
            <a:custGeom>
              <a:avLst/>
              <a:gdLst/>
              <a:ahLst/>
              <a:cxnLst/>
              <a:rect l="l" t="t" r="r" b="b"/>
              <a:pathLst>
                <a:path w="1216025" h="668020">
                  <a:moveTo>
                    <a:pt x="0" y="523405"/>
                  </a:moveTo>
                  <a:lnTo>
                    <a:pt x="1086586" y="667677"/>
                  </a:lnTo>
                  <a:lnTo>
                    <a:pt x="1215618" y="186131"/>
                  </a:lnTo>
                  <a:lnTo>
                    <a:pt x="140246" y="0"/>
                  </a:lnTo>
                  <a:lnTo>
                    <a:pt x="0" y="523405"/>
                  </a:lnTo>
                  <a:close/>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object 10">
              <a:extLst>
                <a:ext uri="{FF2B5EF4-FFF2-40B4-BE49-F238E27FC236}">
                  <a16:creationId xmlns:a16="http://schemas.microsoft.com/office/drawing/2014/main" id="{D7776787-6424-4932-95DC-40B9A77B27F9}"/>
                </a:ext>
              </a:extLst>
            </p:cNvPr>
            <p:cNvSpPr/>
            <p:nvPr/>
          </p:nvSpPr>
          <p:spPr>
            <a:xfrm>
              <a:off x="8608797" y="2536469"/>
              <a:ext cx="1677670" cy="695325"/>
            </a:xfrm>
            <a:custGeom>
              <a:avLst/>
              <a:gdLst/>
              <a:ahLst/>
              <a:cxnLst/>
              <a:rect l="l" t="t" r="r" b="b"/>
              <a:pathLst>
                <a:path w="1677670" h="695325">
                  <a:moveTo>
                    <a:pt x="1677504" y="357822"/>
                  </a:moveTo>
                  <a:lnTo>
                    <a:pt x="1246759" y="197713"/>
                  </a:lnTo>
                  <a:lnTo>
                    <a:pt x="140246" y="0"/>
                  </a:lnTo>
                  <a:lnTo>
                    <a:pt x="0" y="523405"/>
                  </a:lnTo>
                  <a:lnTo>
                    <a:pt x="461886" y="695083"/>
                  </a:lnTo>
                  <a:lnTo>
                    <a:pt x="602132" y="171678"/>
                  </a:lnTo>
                  <a:lnTo>
                    <a:pt x="1677504" y="357822"/>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object 11">
              <a:extLst>
                <a:ext uri="{FF2B5EF4-FFF2-40B4-BE49-F238E27FC236}">
                  <a16:creationId xmlns:a16="http://schemas.microsoft.com/office/drawing/2014/main" id="{DBA3212D-74D7-4E27-BE76-CC2AA00C9927}"/>
                </a:ext>
              </a:extLst>
            </p:cNvPr>
            <p:cNvSpPr/>
            <p:nvPr/>
          </p:nvSpPr>
          <p:spPr>
            <a:xfrm>
              <a:off x="8608806" y="2536463"/>
              <a:ext cx="602615" cy="695325"/>
            </a:xfrm>
            <a:custGeom>
              <a:avLst/>
              <a:gdLst/>
              <a:ahLst/>
              <a:cxnLst/>
              <a:rect l="l" t="t" r="r" b="b"/>
              <a:pathLst>
                <a:path w="602615" h="695325">
                  <a:moveTo>
                    <a:pt x="0" y="523405"/>
                  </a:moveTo>
                  <a:lnTo>
                    <a:pt x="140246" y="0"/>
                  </a:lnTo>
                  <a:lnTo>
                    <a:pt x="602132" y="171678"/>
                  </a:lnTo>
                  <a:lnTo>
                    <a:pt x="461886" y="695083"/>
                  </a:lnTo>
                  <a:lnTo>
                    <a:pt x="0" y="523405"/>
                  </a:lnTo>
                  <a:close/>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object 12">
              <a:extLst>
                <a:ext uri="{FF2B5EF4-FFF2-40B4-BE49-F238E27FC236}">
                  <a16:creationId xmlns:a16="http://schemas.microsoft.com/office/drawing/2014/main" id="{C5513230-AA9D-44C0-A1BA-0C0CC1480870}"/>
                </a:ext>
              </a:extLst>
            </p:cNvPr>
            <p:cNvSpPr/>
            <p:nvPr/>
          </p:nvSpPr>
          <p:spPr>
            <a:xfrm>
              <a:off x="8767422" y="2649954"/>
              <a:ext cx="325120" cy="201295"/>
            </a:xfrm>
            <a:custGeom>
              <a:avLst/>
              <a:gdLst/>
              <a:ahLst/>
              <a:cxnLst/>
              <a:rect l="l" t="t" r="r" b="b"/>
              <a:pathLst>
                <a:path w="325120" h="201294">
                  <a:moveTo>
                    <a:pt x="865" y="48329"/>
                  </a:moveTo>
                  <a:lnTo>
                    <a:pt x="14310" y="22989"/>
                  </a:lnTo>
                  <a:lnTo>
                    <a:pt x="37736" y="6328"/>
                  </a:lnTo>
                  <a:lnTo>
                    <a:pt x="67331" y="0"/>
                  </a:lnTo>
                  <a:lnTo>
                    <a:pt x="99277" y="5657"/>
                  </a:lnTo>
                  <a:lnTo>
                    <a:pt x="143633" y="22647"/>
                  </a:lnTo>
                  <a:lnTo>
                    <a:pt x="187987" y="39636"/>
                  </a:lnTo>
                  <a:lnTo>
                    <a:pt x="232340" y="56624"/>
                  </a:lnTo>
                  <a:lnTo>
                    <a:pt x="276696" y="73614"/>
                  </a:lnTo>
                  <a:lnTo>
                    <a:pt x="316482" y="106296"/>
                  </a:lnTo>
                  <a:lnTo>
                    <a:pt x="324917" y="128923"/>
                  </a:lnTo>
                  <a:lnTo>
                    <a:pt x="324055" y="152951"/>
                  </a:lnTo>
                  <a:lnTo>
                    <a:pt x="310605" y="178291"/>
                  </a:lnTo>
                  <a:lnTo>
                    <a:pt x="287177" y="194952"/>
                  </a:lnTo>
                  <a:lnTo>
                    <a:pt x="257582" y="201281"/>
                  </a:lnTo>
                  <a:lnTo>
                    <a:pt x="225630" y="195623"/>
                  </a:lnTo>
                  <a:lnTo>
                    <a:pt x="48223" y="127678"/>
                  </a:lnTo>
                  <a:lnTo>
                    <a:pt x="24929" y="114116"/>
                  </a:lnTo>
                  <a:lnTo>
                    <a:pt x="8437" y="94976"/>
                  </a:lnTo>
                  <a:lnTo>
                    <a:pt x="0" y="72350"/>
                  </a:lnTo>
                  <a:lnTo>
                    <a:pt x="865" y="48329"/>
                  </a:lnTo>
                  <a:close/>
                </a:path>
              </a:pathLst>
            </a:custGeom>
            <a:ln w="9563">
              <a:solidFill>
                <a:srgbClr val="4A92C5"/>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object 13">
              <a:extLst>
                <a:ext uri="{FF2B5EF4-FFF2-40B4-BE49-F238E27FC236}">
                  <a16:creationId xmlns:a16="http://schemas.microsoft.com/office/drawing/2014/main" id="{EEE15773-27E4-4B57-B4E3-2E4050FD25B6}"/>
                </a:ext>
              </a:extLst>
            </p:cNvPr>
            <p:cNvSpPr/>
            <p:nvPr/>
          </p:nvSpPr>
          <p:spPr>
            <a:xfrm>
              <a:off x="9432635" y="3121817"/>
              <a:ext cx="305435" cy="142875"/>
            </a:xfrm>
            <a:custGeom>
              <a:avLst/>
              <a:gdLst/>
              <a:ahLst/>
              <a:cxnLst/>
              <a:rect l="l" t="t" r="r" b="b"/>
              <a:pathLst>
                <a:path w="305434" h="142875">
                  <a:moveTo>
                    <a:pt x="47448" y="114858"/>
                  </a:moveTo>
                  <a:lnTo>
                    <a:pt x="241796" y="142290"/>
                  </a:lnTo>
                  <a:lnTo>
                    <a:pt x="262293" y="141403"/>
                  </a:lnTo>
                  <a:lnTo>
                    <a:pt x="280571" y="133535"/>
                  </a:lnTo>
                  <a:lnTo>
                    <a:pt x="294966" y="119793"/>
                  </a:lnTo>
                  <a:lnTo>
                    <a:pt x="303810" y="101282"/>
                  </a:lnTo>
                  <a:lnTo>
                    <a:pt x="304982" y="77588"/>
                  </a:lnTo>
                  <a:lnTo>
                    <a:pt x="296730" y="56326"/>
                  </a:lnTo>
                  <a:lnTo>
                    <a:pt x="280725" y="40076"/>
                  </a:lnTo>
                  <a:lnTo>
                    <a:pt x="258637" y="31419"/>
                  </a:lnTo>
                  <a:lnTo>
                    <a:pt x="65355" y="0"/>
                  </a:lnTo>
                  <a:lnTo>
                    <a:pt x="44541" y="518"/>
                  </a:lnTo>
                  <a:lnTo>
                    <a:pt x="11204" y="22067"/>
                  </a:lnTo>
                  <a:lnTo>
                    <a:pt x="0" y="68815"/>
                  </a:lnTo>
                  <a:lnTo>
                    <a:pt x="8516" y="90263"/>
                  </a:lnTo>
                  <a:lnTo>
                    <a:pt x="24920" y="106499"/>
                  </a:lnTo>
                  <a:lnTo>
                    <a:pt x="47448" y="114858"/>
                  </a:lnTo>
                  <a:close/>
                </a:path>
              </a:pathLst>
            </a:custGeom>
            <a:ln w="9563">
              <a:solidFill>
                <a:srgbClr val="4A92C5"/>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object 14">
              <a:extLst>
                <a:ext uri="{FF2B5EF4-FFF2-40B4-BE49-F238E27FC236}">
                  <a16:creationId xmlns:a16="http://schemas.microsoft.com/office/drawing/2014/main" id="{ACEAD3EA-61CA-49F1-B2CD-2909C0FEC61A}"/>
                </a:ext>
              </a:extLst>
            </p:cNvPr>
            <p:cNvSpPr/>
            <p:nvPr/>
          </p:nvSpPr>
          <p:spPr>
            <a:xfrm>
              <a:off x="9896520" y="2983457"/>
              <a:ext cx="305435" cy="142875"/>
            </a:xfrm>
            <a:custGeom>
              <a:avLst/>
              <a:gdLst/>
              <a:ahLst/>
              <a:cxnLst/>
              <a:rect l="l" t="t" r="r" b="b"/>
              <a:pathLst>
                <a:path w="305434" h="142875">
                  <a:moveTo>
                    <a:pt x="65355" y="0"/>
                  </a:moveTo>
                  <a:lnTo>
                    <a:pt x="25914" y="8251"/>
                  </a:lnTo>
                  <a:lnTo>
                    <a:pt x="2198" y="40830"/>
                  </a:lnTo>
                  <a:lnTo>
                    <a:pt x="0" y="68820"/>
                  </a:lnTo>
                  <a:lnTo>
                    <a:pt x="8516" y="90268"/>
                  </a:lnTo>
                  <a:lnTo>
                    <a:pt x="24920" y="106501"/>
                  </a:lnTo>
                  <a:lnTo>
                    <a:pt x="47448" y="114858"/>
                  </a:lnTo>
                  <a:lnTo>
                    <a:pt x="241809" y="142303"/>
                  </a:lnTo>
                  <a:lnTo>
                    <a:pt x="262305" y="141416"/>
                  </a:lnTo>
                  <a:lnTo>
                    <a:pt x="280582" y="133546"/>
                  </a:lnTo>
                  <a:lnTo>
                    <a:pt x="294973" y="119800"/>
                  </a:lnTo>
                  <a:lnTo>
                    <a:pt x="303810" y="101282"/>
                  </a:lnTo>
                  <a:lnTo>
                    <a:pt x="304983" y="77588"/>
                  </a:lnTo>
                  <a:lnTo>
                    <a:pt x="296735" y="56326"/>
                  </a:lnTo>
                  <a:lnTo>
                    <a:pt x="280731" y="40076"/>
                  </a:lnTo>
                  <a:lnTo>
                    <a:pt x="258637" y="31419"/>
                  </a:lnTo>
                  <a:lnTo>
                    <a:pt x="65355" y="0"/>
                  </a:lnTo>
                  <a:close/>
                </a:path>
              </a:pathLst>
            </a:custGeom>
            <a:solidFill>
              <a:srgbClr val="4A92C5"/>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object 15">
              <a:extLst>
                <a:ext uri="{FF2B5EF4-FFF2-40B4-BE49-F238E27FC236}">
                  <a16:creationId xmlns:a16="http://schemas.microsoft.com/office/drawing/2014/main" id="{BE363AE6-8C7E-4873-873A-096645F4C869}"/>
                </a:ext>
              </a:extLst>
            </p:cNvPr>
            <p:cNvSpPr/>
            <p:nvPr/>
          </p:nvSpPr>
          <p:spPr>
            <a:xfrm>
              <a:off x="9992648" y="2905052"/>
              <a:ext cx="233045" cy="92075"/>
            </a:xfrm>
            <a:custGeom>
              <a:avLst/>
              <a:gdLst/>
              <a:ahLst/>
              <a:cxnLst/>
              <a:rect l="l" t="t" r="r" b="b"/>
              <a:pathLst>
                <a:path w="233045" h="92075">
                  <a:moveTo>
                    <a:pt x="15570" y="0"/>
                  </a:moveTo>
                  <a:lnTo>
                    <a:pt x="0" y="58089"/>
                  </a:lnTo>
                  <a:lnTo>
                    <a:pt x="217068" y="91554"/>
                  </a:lnTo>
                  <a:lnTo>
                    <a:pt x="232625" y="33464"/>
                  </a:lnTo>
                  <a:lnTo>
                    <a:pt x="15570" y="0"/>
                  </a:lnTo>
                  <a:close/>
                </a:path>
              </a:pathLst>
            </a:custGeom>
            <a:solidFill>
              <a:srgbClr val="AFB1B4"/>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object 16">
              <a:extLst>
                <a:ext uri="{FF2B5EF4-FFF2-40B4-BE49-F238E27FC236}">
                  <a16:creationId xmlns:a16="http://schemas.microsoft.com/office/drawing/2014/main" id="{D6B3D8B1-F8DF-47FB-83AC-95A3052BB1AF}"/>
                </a:ext>
              </a:extLst>
            </p:cNvPr>
            <p:cNvSpPr/>
            <p:nvPr/>
          </p:nvSpPr>
          <p:spPr>
            <a:xfrm>
              <a:off x="9825575" y="3114948"/>
              <a:ext cx="346710" cy="208279"/>
            </a:xfrm>
            <a:custGeom>
              <a:avLst/>
              <a:gdLst/>
              <a:ahLst/>
              <a:cxnLst/>
              <a:rect l="l" t="t" r="r" b="b"/>
              <a:pathLst>
                <a:path w="346709" h="208279">
                  <a:moveTo>
                    <a:pt x="0" y="171145"/>
                  </a:moveTo>
                  <a:lnTo>
                    <a:pt x="302679" y="207962"/>
                  </a:lnTo>
                  <a:lnTo>
                    <a:pt x="346303" y="45199"/>
                  </a:lnTo>
                  <a:lnTo>
                    <a:pt x="45847" y="0"/>
                  </a:lnTo>
                  <a:lnTo>
                    <a:pt x="0" y="171145"/>
                  </a:lnTo>
                  <a:close/>
                </a:path>
              </a:pathLst>
            </a:custGeom>
            <a:ln w="7645">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object 17">
              <a:extLst>
                <a:ext uri="{FF2B5EF4-FFF2-40B4-BE49-F238E27FC236}">
                  <a16:creationId xmlns:a16="http://schemas.microsoft.com/office/drawing/2014/main" id="{64731966-0D24-4C7B-B115-92C3DCABBE6B}"/>
                </a:ext>
              </a:extLst>
            </p:cNvPr>
            <p:cNvSpPr/>
            <p:nvPr/>
          </p:nvSpPr>
          <p:spPr>
            <a:xfrm>
              <a:off x="9856076" y="3173518"/>
              <a:ext cx="300990" cy="45720"/>
            </a:xfrm>
            <a:custGeom>
              <a:avLst/>
              <a:gdLst/>
              <a:ahLst/>
              <a:cxnLst/>
              <a:rect l="l" t="t" r="r" b="b"/>
              <a:pathLst>
                <a:path w="300990" h="45719">
                  <a:moveTo>
                    <a:pt x="300431" y="45186"/>
                  </a:moveTo>
                  <a:lnTo>
                    <a:pt x="0" y="0"/>
                  </a:lnTo>
                </a:path>
              </a:pathLst>
            </a:custGeom>
            <a:ln w="7645">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object 18">
              <a:extLst>
                <a:ext uri="{FF2B5EF4-FFF2-40B4-BE49-F238E27FC236}">
                  <a16:creationId xmlns:a16="http://schemas.microsoft.com/office/drawing/2014/main" id="{21D46B96-926E-4715-9E77-5C0484D83B78}"/>
                </a:ext>
              </a:extLst>
            </p:cNvPr>
            <p:cNvSpPr/>
            <p:nvPr/>
          </p:nvSpPr>
          <p:spPr>
            <a:xfrm>
              <a:off x="9840398" y="3229345"/>
              <a:ext cx="302260" cy="39370"/>
            </a:xfrm>
            <a:custGeom>
              <a:avLst/>
              <a:gdLst/>
              <a:ahLst/>
              <a:cxnLst/>
              <a:rect l="l" t="t" r="r" b="b"/>
              <a:pathLst>
                <a:path w="302259" h="39370">
                  <a:moveTo>
                    <a:pt x="302132" y="38912"/>
                  </a:moveTo>
                  <a:lnTo>
                    <a:pt x="0" y="0"/>
                  </a:lnTo>
                </a:path>
              </a:pathLst>
            </a:custGeom>
            <a:ln w="7645">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object 19">
              <a:extLst>
                <a:ext uri="{FF2B5EF4-FFF2-40B4-BE49-F238E27FC236}">
                  <a16:creationId xmlns:a16="http://schemas.microsoft.com/office/drawing/2014/main" id="{D458EC68-3651-406A-A529-3E65DA01303E}"/>
                </a:ext>
              </a:extLst>
            </p:cNvPr>
            <p:cNvSpPr/>
            <p:nvPr/>
          </p:nvSpPr>
          <p:spPr>
            <a:xfrm>
              <a:off x="10036939" y="3147044"/>
              <a:ext cx="44450" cy="165735"/>
            </a:xfrm>
            <a:custGeom>
              <a:avLst/>
              <a:gdLst/>
              <a:ahLst/>
              <a:cxnLst/>
              <a:rect l="l" t="t" r="r" b="b"/>
              <a:pathLst>
                <a:path w="44450" h="165735">
                  <a:moveTo>
                    <a:pt x="44335" y="0"/>
                  </a:moveTo>
                  <a:lnTo>
                    <a:pt x="0" y="165481"/>
                  </a:lnTo>
                </a:path>
              </a:pathLst>
            </a:custGeom>
            <a:ln w="7645">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object 20">
              <a:extLst>
                <a:ext uri="{FF2B5EF4-FFF2-40B4-BE49-F238E27FC236}">
                  <a16:creationId xmlns:a16="http://schemas.microsoft.com/office/drawing/2014/main" id="{190F4E62-EB1D-404F-8470-FAA147ED89E1}"/>
                </a:ext>
              </a:extLst>
            </p:cNvPr>
            <p:cNvSpPr/>
            <p:nvPr/>
          </p:nvSpPr>
          <p:spPr>
            <a:xfrm>
              <a:off x="8992847" y="2575488"/>
              <a:ext cx="1050925" cy="278130"/>
            </a:xfrm>
            <a:custGeom>
              <a:avLst/>
              <a:gdLst/>
              <a:ahLst/>
              <a:cxnLst/>
              <a:rect l="l" t="t" r="r" b="b"/>
              <a:pathLst>
                <a:path w="1050925" h="278130">
                  <a:moveTo>
                    <a:pt x="0" y="0"/>
                  </a:moveTo>
                  <a:lnTo>
                    <a:pt x="461886" y="171678"/>
                  </a:lnTo>
                  <a:lnTo>
                    <a:pt x="1050683" y="277799"/>
                  </a:lnTo>
                  <a:lnTo>
                    <a:pt x="619925" y="117703"/>
                  </a:lnTo>
                  <a:lnTo>
                    <a:pt x="0" y="0"/>
                  </a:lnTo>
                  <a:close/>
                </a:path>
              </a:pathLst>
            </a:custGeom>
            <a:solidFill>
              <a:srgbClr val="4A92C5"/>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object 21">
              <a:extLst>
                <a:ext uri="{FF2B5EF4-FFF2-40B4-BE49-F238E27FC236}">
                  <a16:creationId xmlns:a16="http://schemas.microsoft.com/office/drawing/2014/main" id="{24A1F651-73B7-40C7-A9DD-94FA8E575FD3}"/>
                </a:ext>
              </a:extLst>
            </p:cNvPr>
            <p:cNvSpPr/>
            <p:nvPr/>
          </p:nvSpPr>
          <p:spPr>
            <a:xfrm>
              <a:off x="8749053" y="2536459"/>
              <a:ext cx="1537335" cy="358140"/>
            </a:xfrm>
            <a:custGeom>
              <a:avLst/>
              <a:gdLst/>
              <a:ahLst/>
              <a:cxnLst/>
              <a:rect l="l" t="t" r="r" b="b"/>
              <a:pathLst>
                <a:path w="1537334" h="358139">
                  <a:moveTo>
                    <a:pt x="461886" y="171678"/>
                  </a:moveTo>
                  <a:lnTo>
                    <a:pt x="1537258" y="357822"/>
                  </a:lnTo>
                  <a:lnTo>
                    <a:pt x="1106512" y="197713"/>
                  </a:lnTo>
                  <a:lnTo>
                    <a:pt x="0" y="0"/>
                  </a:lnTo>
                  <a:lnTo>
                    <a:pt x="461886" y="171678"/>
                  </a:lnTo>
                  <a:close/>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object 22">
              <a:extLst>
                <a:ext uri="{FF2B5EF4-FFF2-40B4-BE49-F238E27FC236}">
                  <a16:creationId xmlns:a16="http://schemas.microsoft.com/office/drawing/2014/main" id="{158C256A-D1E2-4257-A822-5723C2E1F4EC}"/>
                </a:ext>
              </a:extLst>
            </p:cNvPr>
            <p:cNvSpPr/>
            <p:nvPr/>
          </p:nvSpPr>
          <p:spPr>
            <a:xfrm>
              <a:off x="8766512" y="2804596"/>
              <a:ext cx="245110" cy="96520"/>
            </a:xfrm>
            <a:custGeom>
              <a:avLst/>
              <a:gdLst/>
              <a:ahLst/>
              <a:cxnLst/>
              <a:rect l="l" t="t" r="r" b="b"/>
              <a:pathLst>
                <a:path w="245109" h="96519">
                  <a:moveTo>
                    <a:pt x="0" y="0"/>
                  </a:moveTo>
                  <a:lnTo>
                    <a:pt x="245097" y="96329"/>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object 23">
              <a:extLst>
                <a:ext uri="{FF2B5EF4-FFF2-40B4-BE49-F238E27FC236}">
                  <a16:creationId xmlns:a16="http://schemas.microsoft.com/office/drawing/2014/main" id="{26BCB4ED-FBAB-4F34-A11A-2D05F1D7CC81}"/>
                </a:ext>
              </a:extLst>
            </p:cNvPr>
            <p:cNvSpPr/>
            <p:nvPr/>
          </p:nvSpPr>
          <p:spPr>
            <a:xfrm>
              <a:off x="8766512" y="2804596"/>
              <a:ext cx="245110" cy="96520"/>
            </a:xfrm>
            <a:custGeom>
              <a:avLst/>
              <a:gdLst/>
              <a:ahLst/>
              <a:cxnLst/>
              <a:rect l="l" t="t" r="r" b="b"/>
              <a:pathLst>
                <a:path w="245109" h="96519">
                  <a:moveTo>
                    <a:pt x="245097" y="96329"/>
                  </a:moveTo>
                  <a:lnTo>
                    <a:pt x="0" y="0"/>
                  </a:lnTo>
                </a:path>
              </a:pathLst>
            </a:custGeom>
            <a:ln w="10833">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object 24">
              <a:extLst>
                <a:ext uri="{FF2B5EF4-FFF2-40B4-BE49-F238E27FC236}">
                  <a16:creationId xmlns:a16="http://schemas.microsoft.com/office/drawing/2014/main" id="{764EECE4-6F4B-4F9E-826C-DA877A23B546}"/>
                </a:ext>
              </a:extLst>
            </p:cNvPr>
            <p:cNvSpPr/>
            <p:nvPr/>
          </p:nvSpPr>
          <p:spPr>
            <a:xfrm>
              <a:off x="9188130" y="2995555"/>
              <a:ext cx="247650" cy="40640"/>
            </a:xfrm>
            <a:custGeom>
              <a:avLst/>
              <a:gdLst/>
              <a:ahLst/>
              <a:cxnLst/>
              <a:rect l="l" t="t" r="r" b="b"/>
              <a:pathLst>
                <a:path w="247650" h="40639">
                  <a:moveTo>
                    <a:pt x="0" y="0"/>
                  </a:moveTo>
                  <a:lnTo>
                    <a:pt x="247218" y="40246"/>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object 25">
              <a:extLst>
                <a:ext uri="{FF2B5EF4-FFF2-40B4-BE49-F238E27FC236}">
                  <a16:creationId xmlns:a16="http://schemas.microsoft.com/office/drawing/2014/main" id="{D3C027F4-E333-4333-8F28-3CD255D44FC5}"/>
                </a:ext>
              </a:extLst>
            </p:cNvPr>
            <p:cNvSpPr/>
            <p:nvPr/>
          </p:nvSpPr>
          <p:spPr>
            <a:xfrm>
              <a:off x="9188130" y="2995555"/>
              <a:ext cx="247650" cy="40640"/>
            </a:xfrm>
            <a:custGeom>
              <a:avLst/>
              <a:gdLst/>
              <a:ahLst/>
              <a:cxnLst/>
              <a:rect l="l" t="t" r="r" b="b"/>
              <a:pathLst>
                <a:path w="247650" h="40639">
                  <a:moveTo>
                    <a:pt x="247218" y="40246"/>
                  </a:moveTo>
                  <a:lnTo>
                    <a:pt x="0" y="0"/>
                  </a:lnTo>
                </a:path>
              </a:pathLst>
            </a:custGeom>
            <a:ln w="10833">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object 26">
              <a:extLst>
                <a:ext uri="{FF2B5EF4-FFF2-40B4-BE49-F238E27FC236}">
                  <a16:creationId xmlns:a16="http://schemas.microsoft.com/office/drawing/2014/main" id="{F8677CB9-83CD-44CC-823E-24EF7724A5E0}"/>
                </a:ext>
              </a:extLst>
            </p:cNvPr>
            <p:cNvSpPr/>
            <p:nvPr/>
          </p:nvSpPr>
          <p:spPr>
            <a:xfrm>
              <a:off x="9191791" y="2810558"/>
              <a:ext cx="346710" cy="205740"/>
            </a:xfrm>
            <a:custGeom>
              <a:avLst/>
              <a:gdLst/>
              <a:ahLst/>
              <a:cxnLst/>
              <a:rect l="l" t="t" r="r" b="b"/>
              <a:pathLst>
                <a:path w="346709" h="205739">
                  <a:moveTo>
                    <a:pt x="41795" y="0"/>
                  </a:moveTo>
                  <a:lnTo>
                    <a:pt x="0" y="156019"/>
                  </a:lnTo>
                  <a:lnTo>
                    <a:pt x="304533" y="205536"/>
                  </a:lnTo>
                  <a:lnTo>
                    <a:pt x="346341" y="49517"/>
                  </a:lnTo>
                  <a:lnTo>
                    <a:pt x="41795" y="0"/>
                  </a:lnTo>
                  <a:close/>
                </a:path>
              </a:pathLst>
            </a:custGeom>
            <a:solidFill>
              <a:srgbClr val="414042"/>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8" name="object 27">
              <a:extLst>
                <a:ext uri="{FF2B5EF4-FFF2-40B4-BE49-F238E27FC236}">
                  <a16:creationId xmlns:a16="http://schemas.microsoft.com/office/drawing/2014/main" id="{E7B126CA-038B-4CCB-8E35-C9396760CE52}"/>
                </a:ext>
              </a:extLst>
            </p:cNvPr>
            <p:cNvPicPr/>
            <p:nvPr/>
          </p:nvPicPr>
          <p:blipFill>
            <a:blip r:embed="rId2" cstate="print"/>
            <a:stretch>
              <a:fillRect/>
            </a:stretch>
          </p:blipFill>
          <p:spPr>
            <a:xfrm>
              <a:off x="9145484" y="3101854"/>
              <a:ext cx="243991" cy="113842"/>
            </a:xfrm>
            <a:prstGeom prst="rect">
              <a:avLst/>
            </a:prstGeom>
          </p:spPr>
        </p:pic>
        <p:sp>
          <p:nvSpPr>
            <p:cNvPr id="29" name="object 28">
              <a:extLst>
                <a:ext uri="{FF2B5EF4-FFF2-40B4-BE49-F238E27FC236}">
                  <a16:creationId xmlns:a16="http://schemas.microsoft.com/office/drawing/2014/main" id="{5AC16DDB-111B-4FF5-B5DA-BC3F821A29B9}"/>
                </a:ext>
              </a:extLst>
            </p:cNvPr>
            <p:cNvSpPr/>
            <p:nvPr/>
          </p:nvSpPr>
          <p:spPr>
            <a:xfrm>
              <a:off x="9521083" y="2861719"/>
              <a:ext cx="270510" cy="193675"/>
            </a:xfrm>
            <a:custGeom>
              <a:avLst/>
              <a:gdLst/>
              <a:ahLst/>
              <a:cxnLst/>
              <a:rect l="l" t="t" r="r" b="b"/>
              <a:pathLst>
                <a:path w="270509" h="193675">
                  <a:moveTo>
                    <a:pt x="41808" y="0"/>
                  </a:moveTo>
                  <a:lnTo>
                    <a:pt x="0" y="156019"/>
                  </a:lnTo>
                  <a:lnTo>
                    <a:pt x="228701" y="193205"/>
                  </a:lnTo>
                  <a:lnTo>
                    <a:pt x="270509" y="37185"/>
                  </a:lnTo>
                  <a:lnTo>
                    <a:pt x="41808" y="0"/>
                  </a:lnTo>
                  <a:close/>
                </a:path>
              </a:pathLst>
            </a:custGeom>
            <a:solidFill>
              <a:srgbClr val="414042"/>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object 29">
              <a:extLst>
                <a:ext uri="{FF2B5EF4-FFF2-40B4-BE49-F238E27FC236}">
                  <a16:creationId xmlns:a16="http://schemas.microsoft.com/office/drawing/2014/main" id="{182849A2-44B0-4191-9262-B5F2A8CC1FC0}"/>
                </a:ext>
              </a:extLst>
            </p:cNvPr>
            <p:cNvSpPr/>
            <p:nvPr/>
          </p:nvSpPr>
          <p:spPr>
            <a:xfrm>
              <a:off x="8714430" y="2921821"/>
              <a:ext cx="288290" cy="97790"/>
            </a:xfrm>
            <a:custGeom>
              <a:avLst/>
              <a:gdLst/>
              <a:ahLst/>
              <a:cxnLst/>
              <a:rect l="l" t="t" r="r" b="b"/>
              <a:pathLst>
                <a:path w="288290" h="97789">
                  <a:moveTo>
                    <a:pt x="22123" y="0"/>
                  </a:moveTo>
                  <a:lnTo>
                    <a:pt x="57954" y="38342"/>
                  </a:lnTo>
                  <a:lnTo>
                    <a:pt x="89880" y="61266"/>
                  </a:lnTo>
                  <a:lnTo>
                    <a:pt x="131800" y="80810"/>
                  </a:lnTo>
                  <a:lnTo>
                    <a:pt x="178477" y="91743"/>
                  </a:lnTo>
                  <a:lnTo>
                    <a:pt x="219092" y="93248"/>
                  </a:lnTo>
                  <a:lnTo>
                    <a:pt x="251113" y="89445"/>
                  </a:lnTo>
                  <a:lnTo>
                    <a:pt x="272008" y="84455"/>
                  </a:lnTo>
                  <a:lnTo>
                    <a:pt x="288201" y="97739"/>
                  </a:lnTo>
                  <a:lnTo>
                    <a:pt x="0" y="2946"/>
                  </a:lnTo>
                  <a:lnTo>
                    <a:pt x="22123"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object 30">
              <a:extLst>
                <a:ext uri="{FF2B5EF4-FFF2-40B4-BE49-F238E27FC236}">
                  <a16:creationId xmlns:a16="http://schemas.microsoft.com/office/drawing/2014/main" id="{A4A556F5-4F85-4373-8378-011E06155486}"/>
                </a:ext>
              </a:extLst>
            </p:cNvPr>
            <p:cNvSpPr/>
            <p:nvPr/>
          </p:nvSpPr>
          <p:spPr>
            <a:xfrm>
              <a:off x="8714430" y="2921821"/>
              <a:ext cx="288290" cy="97790"/>
            </a:xfrm>
            <a:custGeom>
              <a:avLst/>
              <a:gdLst/>
              <a:ahLst/>
              <a:cxnLst/>
              <a:rect l="l" t="t" r="r" b="b"/>
              <a:pathLst>
                <a:path w="288290" h="97789">
                  <a:moveTo>
                    <a:pt x="288201" y="97739"/>
                  </a:moveTo>
                  <a:lnTo>
                    <a:pt x="282320" y="92913"/>
                  </a:lnTo>
                  <a:lnTo>
                    <a:pt x="275691" y="87477"/>
                  </a:lnTo>
                  <a:lnTo>
                    <a:pt x="272008" y="84455"/>
                  </a:lnTo>
                  <a:lnTo>
                    <a:pt x="251113" y="89445"/>
                  </a:lnTo>
                  <a:lnTo>
                    <a:pt x="219092" y="93248"/>
                  </a:lnTo>
                  <a:lnTo>
                    <a:pt x="178477" y="91743"/>
                  </a:lnTo>
                  <a:lnTo>
                    <a:pt x="131800" y="80810"/>
                  </a:lnTo>
                  <a:lnTo>
                    <a:pt x="89880" y="61266"/>
                  </a:lnTo>
                  <a:lnTo>
                    <a:pt x="57954" y="38342"/>
                  </a:lnTo>
                  <a:lnTo>
                    <a:pt x="22123" y="0"/>
                  </a:lnTo>
                  <a:lnTo>
                    <a:pt x="9956" y="1612"/>
                  </a:lnTo>
                  <a:lnTo>
                    <a:pt x="8889" y="1752"/>
                  </a:lnTo>
                  <a:lnTo>
                    <a:pt x="0" y="2946"/>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 name="object 31">
              <a:extLst>
                <a:ext uri="{FF2B5EF4-FFF2-40B4-BE49-F238E27FC236}">
                  <a16:creationId xmlns:a16="http://schemas.microsoft.com/office/drawing/2014/main" id="{88292DC7-7E83-4197-9571-8AFDE6E37413}"/>
                </a:ext>
              </a:extLst>
            </p:cNvPr>
            <p:cNvSpPr/>
            <p:nvPr/>
          </p:nvSpPr>
          <p:spPr>
            <a:xfrm>
              <a:off x="8736548" y="2906391"/>
              <a:ext cx="250190" cy="100330"/>
            </a:xfrm>
            <a:custGeom>
              <a:avLst/>
              <a:gdLst/>
              <a:ahLst/>
              <a:cxnLst/>
              <a:rect l="l" t="t" r="r" b="b"/>
              <a:pathLst>
                <a:path w="250190" h="100330">
                  <a:moveTo>
                    <a:pt x="249885" y="99886"/>
                  </a:moveTo>
                  <a:lnTo>
                    <a:pt x="247425" y="93477"/>
                  </a:lnTo>
                  <a:lnTo>
                    <a:pt x="245495" y="86862"/>
                  </a:lnTo>
                  <a:lnTo>
                    <a:pt x="243468" y="79991"/>
                  </a:lnTo>
                  <a:lnTo>
                    <a:pt x="204952" y="47045"/>
                  </a:lnTo>
                  <a:lnTo>
                    <a:pt x="132537" y="20156"/>
                  </a:lnTo>
                  <a:lnTo>
                    <a:pt x="70269" y="3439"/>
                  </a:lnTo>
                  <a:lnTo>
                    <a:pt x="45437" y="0"/>
                  </a:lnTo>
                  <a:lnTo>
                    <a:pt x="26784" y="1258"/>
                  </a:lnTo>
                  <a:lnTo>
                    <a:pt x="17850" y="4333"/>
                  </a:lnTo>
                  <a:lnTo>
                    <a:pt x="9996" y="8202"/>
                  </a:lnTo>
                  <a:lnTo>
                    <a:pt x="3840" y="12141"/>
                  </a:lnTo>
                  <a:lnTo>
                    <a:pt x="0" y="15431"/>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3" name="object 32">
              <a:extLst>
                <a:ext uri="{FF2B5EF4-FFF2-40B4-BE49-F238E27FC236}">
                  <a16:creationId xmlns:a16="http://schemas.microsoft.com/office/drawing/2014/main" id="{CEFECAF9-BBD9-415C-9817-A31618FE338B}"/>
                </a:ext>
              </a:extLst>
            </p:cNvPr>
            <p:cNvPicPr/>
            <p:nvPr/>
          </p:nvPicPr>
          <p:blipFill>
            <a:blip r:embed="rId3" cstate="print"/>
            <a:stretch>
              <a:fillRect/>
            </a:stretch>
          </p:blipFill>
          <p:spPr>
            <a:xfrm>
              <a:off x="9012184" y="3028406"/>
              <a:ext cx="92983" cy="83150"/>
            </a:xfrm>
            <a:prstGeom prst="rect">
              <a:avLst/>
            </a:prstGeom>
          </p:spPr>
        </p:pic>
        <p:sp>
          <p:nvSpPr>
            <p:cNvPr id="34" name="object 33">
              <a:extLst>
                <a:ext uri="{FF2B5EF4-FFF2-40B4-BE49-F238E27FC236}">
                  <a16:creationId xmlns:a16="http://schemas.microsoft.com/office/drawing/2014/main" id="{CAA8FFAC-A4DD-43F9-AEBB-264C3D54F779}"/>
                </a:ext>
              </a:extLst>
            </p:cNvPr>
            <p:cNvSpPr/>
            <p:nvPr/>
          </p:nvSpPr>
          <p:spPr>
            <a:xfrm>
              <a:off x="8673884" y="2928862"/>
              <a:ext cx="20955" cy="3810"/>
            </a:xfrm>
            <a:custGeom>
              <a:avLst/>
              <a:gdLst/>
              <a:ahLst/>
              <a:cxnLst/>
              <a:rect l="l" t="t" r="r" b="b"/>
              <a:pathLst>
                <a:path w="20954" h="3810">
                  <a:moveTo>
                    <a:pt x="20561" y="0"/>
                  </a:moveTo>
                  <a:lnTo>
                    <a:pt x="0" y="3251"/>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object 34">
              <a:extLst>
                <a:ext uri="{FF2B5EF4-FFF2-40B4-BE49-F238E27FC236}">
                  <a16:creationId xmlns:a16="http://schemas.microsoft.com/office/drawing/2014/main" id="{E970C14E-6D76-4EF5-959B-1492406C3BC0}"/>
                </a:ext>
              </a:extLst>
            </p:cNvPr>
            <p:cNvSpPr/>
            <p:nvPr/>
          </p:nvSpPr>
          <p:spPr>
            <a:xfrm>
              <a:off x="8673884" y="2928862"/>
              <a:ext cx="20955" cy="3810"/>
            </a:xfrm>
            <a:custGeom>
              <a:avLst/>
              <a:gdLst/>
              <a:ahLst/>
              <a:cxnLst/>
              <a:rect l="l" t="t" r="r" b="b"/>
              <a:pathLst>
                <a:path w="20954" h="3810">
                  <a:moveTo>
                    <a:pt x="20561" y="0"/>
                  </a:moveTo>
                  <a:lnTo>
                    <a:pt x="0" y="3251"/>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object 35">
              <a:extLst>
                <a:ext uri="{FF2B5EF4-FFF2-40B4-BE49-F238E27FC236}">
                  <a16:creationId xmlns:a16="http://schemas.microsoft.com/office/drawing/2014/main" id="{8FFDAC0C-0034-4B45-96C9-99CA837DD7BD}"/>
                </a:ext>
              </a:extLst>
            </p:cNvPr>
            <p:cNvSpPr/>
            <p:nvPr/>
          </p:nvSpPr>
          <p:spPr>
            <a:xfrm>
              <a:off x="8643509" y="2935150"/>
              <a:ext cx="11430" cy="1905"/>
            </a:xfrm>
            <a:custGeom>
              <a:avLst/>
              <a:gdLst/>
              <a:ahLst/>
              <a:cxnLst/>
              <a:rect l="l" t="t" r="r" b="b"/>
              <a:pathLst>
                <a:path w="11429" h="1905">
                  <a:moveTo>
                    <a:pt x="11087" y="0"/>
                  </a:moveTo>
                  <a:lnTo>
                    <a:pt x="0" y="1752"/>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object 36">
              <a:extLst>
                <a:ext uri="{FF2B5EF4-FFF2-40B4-BE49-F238E27FC236}">
                  <a16:creationId xmlns:a16="http://schemas.microsoft.com/office/drawing/2014/main" id="{F0ACFE18-F29A-4F77-83E7-F24ED8FDE177}"/>
                </a:ext>
              </a:extLst>
            </p:cNvPr>
            <p:cNvSpPr/>
            <p:nvPr/>
          </p:nvSpPr>
          <p:spPr>
            <a:xfrm>
              <a:off x="8643509" y="2935150"/>
              <a:ext cx="11430" cy="1905"/>
            </a:xfrm>
            <a:custGeom>
              <a:avLst/>
              <a:gdLst/>
              <a:ahLst/>
              <a:cxnLst/>
              <a:rect l="l" t="t" r="r" b="b"/>
              <a:pathLst>
                <a:path w="11429" h="1905">
                  <a:moveTo>
                    <a:pt x="11087" y="0"/>
                  </a:moveTo>
                  <a:lnTo>
                    <a:pt x="0" y="1752"/>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object 37">
              <a:extLst>
                <a:ext uri="{FF2B5EF4-FFF2-40B4-BE49-F238E27FC236}">
                  <a16:creationId xmlns:a16="http://schemas.microsoft.com/office/drawing/2014/main" id="{1F9D835C-E00B-40F9-8442-BE58DBDA972F}"/>
                </a:ext>
              </a:extLst>
            </p:cNvPr>
            <p:cNvSpPr/>
            <p:nvPr/>
          </p:nvSpPr>
          <p:spPr>
            <a:xfrm>
              <a:off x="9878382" y="2825060"/>
              <a:ext cx="8255" cy="30480"/>
            </a:xfrm>
            <a:custGeom>
              <a:avLst/>
              <a:gdLst/>
              <a:ahLst/>
              <a:cxnLst/>
              <a:rect l="l" t="t" r="r" b="b"/>
              <a:pathLst>
                <a:path w="8254" h="30480">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object 38">
              <a:extLst>
                <a:ext uri="{FF2B5EF4-FFF2-40B4-BE49-F238E27FC236}">
                  <a16:creationId xmlns:a16="http://schemas.microsoft.com/office/drawing/2014/main" id="{24FF41E3-4B8F-468D-81D8-740DDDBC8760}"/>
                </a:ext>
              </a:extLst>
            </p:cNvPr>
            <p:cNvSpPr/>
            <p:nvPr/>
          </p:nvSpPr>
          <p:spPr>
            <a:xfrm>
              <a:off x="9878382" y="2825060"/>
              <a:ext cx="8255" cy="30480"/>
            </a:xfrm>
            <a:custGeom>
              <a:avLst/>
              <a:gdLst/>
              <a:ahLst/>
              <a:cxnLst/>
              <a:rect l="l" t="t" r="r" b="b"/>
              <a:pathLst>
                <a:path w="8254" h="30480">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0" name="object 39">
              <a:extLst>
                <a:ext uri="{FF2B5EF4-FFF2-40B4-BE49-F238E27FC236}">
                  <a16:creationId xmlns:a16="http://schemas.microsoft.com/office/drawing/2014/main" id="{F4387275-3F8F-473B-B1FB-2C00A5C94910}"/>
                </a:ext>
              </a:extLst>
            </p:cNvPr>
            <p:cNvSpPr/>
            <p:nvPr/>
          </p:nvSpPr>
          <p:spPr>
            <a:xfrm>
              <a:off x="9860584" y="2891494"/>
              <a:ext cx="8255" cy="30480"/>
            </a:xfrm>
            <a:custGeom>
              <a:avLst/>
              <a:gdLst/>
              <a:ahLst/>
              <a:cxnLst/>
              <a:rect l="l" t="t" r="r" b="b"/>
              <a:pathLst>
                <a:path w="8254" h="30480">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object 40">
              <a:extLst>
                <a:ext uri="{FF2B5EF4-FFF2-40B4-BE49-F238E27FC236}">
                  <a16:creationId xmlns:a16="http://schemas.microsoft.com/office/drawing/2014/main" id="{E3FEFEBD-085F-4521-944E-47D9A627B0F4}"/>
                </a:ext>
              </a:extLst>
            </p:cNvPr>
            <p:cNvSpPr/>
            <p:nvPr/>
          </p:nvSpPr>
          <p:spPr>
            <a:xfrm>
              <a:off x="9860584" y="2891494"/>
              <a:ext cx="8255" cy="30480"/>
            </a:xfrm>
            <a:custGeom>
              <a:avLst/>
              <a:gdLst/>
              <a:ahLst/>
              <a:cxnLst/>
              <a:rect l="l" t="t" r="r" b="b"/>
              <a:pathLst>
                <a:path w="8254" h="30480">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object 41">
              <a:extLst>
                <a:ext uri="{FF2B5EF4-FFF2-40B4-BE49-F238E27FC236}">
                  <a16:creationId xmlns:a16="http://schemas.microsoft.com/office/drawing/2014/main" id="{89C625BC-E177-40BC-9B2C-5564E19AD1E9}"/>
                </a:ext>
              </a:extLst>
            </p:cNvPr>
            <p:cNvSpPr/>
            <p:nvPr/>
          </p:nvSpPr>
          <p:spPr>
            <a:xfrm>
              <a:off x="9842775" y="2957932"/>
              <a:ext cx="8255" cy="30480"/>
            </a:xfrm>
            <a:custGeom>
              <a:avLst/>
              <a:gdLst/>
              <a:ahLst/>
              <a:cxnLst/>
              <a:rect l="l" t="t" r="r" b="b"/>
              <a:pathLst>
                <a:path w="8254" h="30480">
                  <a:moveTo>
                    <a:pt x="8064"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object 42">
              <a:extLst>
                <a:ext uri="{FF2B5EF4-FFF2-40B4-BE49-F238E27FC236}">
                  <a16:creationId xmlns:a16="http://schemas.microsoft.com/office/drawing/2014/main" id="{21919C04-2A81-44C2-9696-301544364B1B}"/>
                </a:ext>
              </a:extLst>
            </p:cNvPr>
            <p:cNvSpPr/>
            <p:nvPr/>
          </p:nvSpPr>
          <p:spPr>
            <a:xfrm>
              <a:off x="9842775" y="2957932"/>
              <a:ext cx="8255" cy="30480"/>
            </a:xfrm>
            <a:custGeom>
              <a:avLst/>
              <a:gdLst/>
              <a:ahLst/>
              <a:cxnLst/>
              <a:rect l="l" t="t" r="r" b="b"/>
              <a:pathLst>
                <a:path w="8254" h="30480">
                  <a:moveTo>
                    <a:pt x="8064"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object 43">
              <a:extLst>
                <a:ext uri="{FF2B5EF4-FFF2-40B4-BE49-F238E27FC236}">
                  <a16:creationId xmlns:a16="http://schemas.microsoft.com/office/drawing/2014/main" id="{293660B1-B3E5-4FC0-9635-12A7049E57FE}"/>
                </a:ext>
              </a:extLst>
            </p:cNvPr>
            <p:cNvSpPr/>
            <p:nvPr/>
          </p:nvSpPr>
          <p:spPr>
            <a:xfrm>
              <a:off x="9824978" y="3024366"/>
              <a:ext cx="8255" cy="30480"/>
            </a:xfrm>
            <a:custGeom>
              <a:avLst/>
              <a:gdLst/>
              <a:ahLst/>
              <a:cxnLst/>
              <a:rect l="l" t="t" r="r" b="b"/>
              <a:pathLst>
                <a:path w="8254" h="30480">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object 44">
              <a:extLst>
                <a:ext uri="{FF2B5EF4-FFF2-40B4-BE49-F238E27FC236}">
                  <a16:creationId xmlns:a16="http://schemas.microsoft.com/office/drawing/2014/main" id="{E5C4A77B-06E7-4247-B03E-122E11741017}"/>
                </a:ext>
              </a:extLst>
            </p:cNvPr>
            <p:cNvSpPr/>
            <p:nvPr/>
          </p:nvSpPr>
          <p:spPr>
            <a:xfrm>
              <a:off x="9824978" y="3024366"/>
              <a:ext cx="8255" cy="30480"/>
            </a:xfrm>
            <a:custGeom>
              <a:avLst/>
              <a:gdLst/>
              <a:ahLst/>
              <a:cxnLst/>
              <a:rect l="l" t="t" r="r" b="b"/>
              <a:pathLst>
                <a:path w="8254" h="30480">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object 45">
              <a:extLst>
                <a:ext uri="{FF2B5EF4-FFF2-40B4-BE49-F238E27FC236}">
                  <a16:creationId xmlns:a16="http://schemas.microsoft.com/office/drawing/2014/main" id="{1AE86F1A-2970-4810-8F5D-78FF8752372A}"/>
                </a:ext>
              </a:extLst>
            </p:cNvPr>
            <p:cNvSpPr/>
            <p:nvPr/>
          </p:nvSpPr>
          <p:spPr>
            <a:xfrm>
              <a:off x="9807181" y="3090805"/>
              <a:ext cx="8255" cy="30480"/>
            </a:xfrm>
            <a:custGeom>
              <a:avLst/>
              <a:gdLst/>
              <a:ahLst/>
              <a:cxnLst/>
              <a:rect l="l" t="t" r="r" b="b"/>
              <a:pathLst>
                <a:path w="8254" h="30480">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object 46">
              <a:extLst>
                <a:ext uri="{FF2B5EF4-FFF2-40B4-BE49-F238E27FC236}">
                  <a16:creationId xmlns:a16="http://schemas.microsoft.com/office/drawing/2014/main" id="{4AC40F58-1A4B-49C2-86E4-ED9BFE8C0FF4}"/>
                </a:ext>
              </a:extLst>
            </p:cNvPr>
            <p:cNvSpPr/>
            <p:nvPr/>
          </p:nvSpPr>
          <p:spPr>
            <a:xfrm>
              <a:off x="9807181" y="3090805"/>
              <a:ext cx="8255" cy="30480"/>
            </a:xfrm>
            <a:custGeom>
              <a:avLst/>
              <a:gdLst/>
              <a:ahLst/>
              <a:cxnLst/>
              <a:rect l="l" t="t" r="r" b="b"/>
              <a:pathLst>
                <a:path w="8254" h="30480">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object 47">
              <a:extLst>
                <a:ext uri="{FF2B5EF4-FFF2-40B4-BE49-F238E27FC236}">
                  <a16:creationId xmlns:a16="http://schemas.microsoft.com/office/drawing/2014/main" id="{1E2C3AD1-5D91-4F0F-8B9E-1859D3608D39}"/>
                </a:ext>
              </a:extLst>
            </p:cNvPr>
            <p:cNvSpPr/>
            <p:nvPr/>
          </p:nvSpPr>
          <p:spPr>
            <a:xfrm>
              <a:off x="9789370" y="3157239"/>
              <a:ext cx="8255" cy="30480"/>
            </a:xfrm>
            <a:custGeom>
              <a:avLst/>
              <a:gdLst/>
              <a:ahLst/>
              <a:cxnLst/>
              <a:rect l="l" t="t" r="r" b="b"/>
              <a:pathLst>
                <a:path w="8254" h="30480">
                  <a:moveTo>
                    <a:pt x="8064"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object 48">
              <a:extLst>
                <a:ext uri="{FF2B5EF4-FFF2-40B4-BE49-F238E27FC236}">
                  <a16:creationId xmlns:a16="http://schemas.microsoft.com/office/drawing/2014/main" id="{FFC50705-FB64-4A75-B289-70F9ABA3411B}"/>
                </a:ext>
              </a:extLst>
            </p:cNvPr>
            <p:cNvSpPr/>
            <p:nvPr/>
          </p:nvSpPr>
          <p:spPr>
            <a:xfrm>
              <a:off x="9789370" y="3157239"/>
              <a:ext cx="8255" cy="30480"/>
            </a:xfrm>
            <a:custGeom>
              <a:avLst/>
              <a:gdLst/>
              <a:ahLst/>
              <a:cxnLst/>
              <a:rect l="l" t="t" r="r" b="b"/>
              <a:pathLst>
                <a:path w="8254" h="30480">
                  <a:moveTo>
                    <a:pt x="8064"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0" name="object 49">
              <a:extLst>
                <a:ext uri="{FF2B5EF4-FFF2-40B4-BE49-F238E27FC236}">
                  <a16:creationId xmlns:a16="http://schemas.microsoft.com/office/drawing/2014/main" id="{DAD02CCD-D7F7-488B-9398-E456FEE788DA}"/>
                </a:ext>
              </a:extLst>
            </p:cNvPr>
            <p:cNvSpPr/>
            <p:nvPr/>
          </p:nvSpPr>
          <p:spPr>
            <a:xfrm>
              <a:off x="9771574" y="3223672"/>
              <a:ext cx="8255" cy="30480"/>
            </a:xfrm>
            <a:custGeom>
              <a:avLst/>
              <a:gdLst/>
              <a:ahLst/>
              <a:cxnLst/>
              <a:rect l="l" t="t" r="r" b="b"/>
              <a:pathLst>
                <a:path w="8254" h="30479">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1" name="object 50">
              <a:extLst>
                <a:ext uri="{FF2B5EF4-FFF2-40B4-BE49-F238E27FC236}">
                  <a16:creationId xmlns:a16="http://schemas.microsoft.com/office/drawing/2014/main" id="{ACEE861D-EF92-4F56-A4D1-8B1FA4760B93}"/>
                </a:ext>
              </a:extLst>
            </p:cNvPr>
            <p:cNvSpPr/>
            <p:nvPr/>
          </p:nvSpPr>
          <p:spPr>
            <a:xfrm>
              <a:off x="9771574" y="3223672"/>
              <a:ext cx="8255" cy="30480"/>
            </a:xfrm>
            <a:custGeom>
              <a:avLst/>
              <a:gdLst/>
              <a:ahLst/>
              <a:cxnLst/>
              <a:rect l="l" t="t" r="r" b="b"/>
              <a:pathLst>
                <a:path w="8254" h="30479">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object 51">
              <a:extLst>
                <a:ext uri="{FF2B5EF4-FFF2-40B4-BE49-F238E27FC236}">
                  <a16:creationId xmlns:a16="http://schemas.microsoft.com/office/drawing/2014/main" id="{2B1E7D5E-F04A-4A40-A858-35B7649EC78A}"/>
                </a:ext>
              </a:extLst>
            </p:cNvPr>
            <p:cNvSpPr/>
            <p:nvPr/>
          </p:nvSpPr>
          <p:spPr>
            <a:xfrm>
              <a:off x="9753776" y="3290111"/>
              <a:ext cx="8255" cy="30480"/>
            </a:xfrm>
            <a:custGeom>
              <a:avLst/>
              <a:gdLst/>
              <a:ahLst/>
              <a:cxnLst/>
              <a:rect l="l" t="t" r="r" b="b"/>
              <a:pathLst>
                <a:path w="8254" h="30479">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object 52">
              <a:extLst>
                <a:ext uri="{FF2B5EF4-FFF2-40B4-BE49-F238E27FC236}">
                  <a16:creationId xmlns:a16="http://schemas.microsoft.com/office/drawing/2014/main" id="{1830B5CD-88E4-41DB-801C-30233507F067}"/>
                </a:ext>
              </a:extLst>
            </p:cNvPr>
            <p:cNvSpPr/>
            <p:nvPr/>
          </p:nvSpPr>
          <p:spPr>
            <a:xfrm>
              <a:off x="9753776" y="3290111"/>
              <a:ext cx="8255" cy="30480"/>
            </a:xfrm>
            <a:custGeom>
              <a:avLst/>
              <a:gdLst/>
              <a:ahLst/>
              <a:cxnLst/>
              <a:rect l="l" t="t" r="r" b="b"/>
              <a:pathLst>
                <a:path w="8254" h="30479">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4" name="object 53">
              <a:extLst>
                <a:ext uri="{FF2B5EF4-FFF2-40B4-BE49-F238E27FC236}">
                  <a16:creationId xmlns:a16="http://schemas.microsoft.com/office/drawing/2014/main" id="{201AEB68-6341-468D-B7C7-FCFFE34C8B7B}"/>
                </a:ext>
              </a:extLst>
            </p:cNvPr>
            <p:cNvPicPr/>
            <p:nvPr/>
          </p:nvPicPr>
          <p:blipFill>
            <a:blip r:embed="rId4" cstate="print"/>
            <a:stretch>
              <a:fillRect/>
            </a:stretch>
          </p:blipFill>
          <p:spPr>
            <a:xfrm>
              <a:off x="1064822" y="3203354"/>
              <a:ext cx="143025" cy="143025"/>
            </a:xfrm>
            <a:prstGeom prst="rect">
              <a:avLst/>
            </a:prstGeom>
          </p:spPr>
        </p:pic>
      </p:grpSp>
      <p:sp>
        <p:nvSpPr>
          <p:cNvPr id="55" name="object 55">
            <a:extLst>
              <a:ext uri="{FF2B5EF4-FFF2-40B4-BE49-F238E27FC236}">
                <a16:creationId xmlns:a16="http://schemas.microsoft.com/office/drawing/2014/main" id="{B0218B40-4F12-4376-AC85-668B6B0AD5A6}"/>
              </a:ext>
            </a:extLst>
          </p:cNvPr>
          <p:cNvSpPr txBox="1"/>
          <p:nvPr/>
        </p:nvSpPr>
        <p:spPr>
          <a:xfrm>
            <a:off x="510745" y="2746276"/>
            <a:ext cx="5998979" cy="3033331"/>
          </a:xfrm>
          <a:prstGeom prst="rect">
            <a:avLst/>
          </a:prstGeom>
        </p:spPr>
        <p:txBody>
          <a:bodyPr vert="horz" wrap="square" lIns="0" tIns="12700" rIns="0" bIns="0" rtlCol="0">
            <a:spAutoFit/>
          </a:bodyPr>
          <a:lstStyle/>
          <a:p>
            <a:pPr marL="25400" marR="101600" indent="12065">
              <a:lnSpc>
                <a:spcPct val="126499"/>
              </a:lnSpc>
              <a:spcBef>
                <a:spcPts val="100"/>
              </a:spcBef>
            </a:pPr>
            <a:r>
              <a:rPr lang="en-US" altLang="ja-JP" sz="1400" b="1" dirty="0">
                <a:solidFill>
                  <a:srgbClr val="231F20"/>
                </a:solidFill>
                <a:latin typeface="+mn-ea"/>
                <a:cs typeface="メイリオ" panose="020B0604030504040204" pitchFamily="50" charset="-128"/>
              </a:rPr>
              <a:t>2021</a:t>
            </a:r>
            <a:r>
              <a:rPr lang="ja-JP" altLang="en-US" sz="1400" b="1" dirty="0">
                <a:solidFill>
                  <a:srgbClr val="231F20"/>
                </a:solidFill>
                <a:latin typeface="+mn-ea"/>
                <a:cs typeface="メイリオ" panose="020B0604030504040204" pitchFamily="50" charset="-128"/>
              </a:rPr>
              <a:t>年</a:t>
            </a:r>
            <a:r>
              <a:rPr lang="en-US" altLang="ja-JP" sz="1400" b="1" dirty="0">
                <a:solidFill>
                  <a:srgbClr val="231F20"/>
                </a:solidFill>
                <a:latin typeface="+mn-ea"/>
                <a:cs typeface="メイリオ" panose="020B0604030504040204" pitchFamily="50" charset="-128"/>
              </a:rPr>
              <a:t>8</a:t>
            </a:r>
            <a:r>
              <a:rPr lang="ja-JP" altLang="en-US" sz="1400" b="1" dirty="0">
                <a:solidFill>
                  <a:srgbClr val="231F20"/>
                </a:solidFill>
                <a:latin typeface="+mn-ea"/>
                <a:cs typeface="メイリオ" panose="020B0604030504040204" pitchFamily="50" charset="-128"/>
              </a:rPr>
              <a:t>月</a:t>
            </a:r>
            <a:r>
              <a:rPr lang="en-US" altLang="ja-JP" sz="1400" b="1" dirty="0">
                <a:solidFill>
                  <a:srgbClr val="231F20"/>
                </a:solidFill>
                <a:latin typeface="+mn-ea"/>
                <a:cs typeface="メイリオ" panose="020B0604030504040204" pitchFamily="50" charset="-128"/>
              </a:rPr>
              <a:t>1</a:t>
            </a:r>
            <a:r>
              <a:rPr lang="ja-JP" altLang="en-US" sz="1400" b="1" dirty="0">
                <a:solidFill>
                  <a:srgbClr val="231F20"/>
                </a:solidFill>
                <a:latin typeface="+mn-ea"/>
                <a:cs typeface="メイリオ" panose="020B0604030504040204" pitchFamily="50" charset="-128"/>
              </a:rPr>
              <a:t>日から、医薬品、医療機器等の品質、有効性及び安全性の確保等に関する法律（以下「薬機法」）の改正によって、医療機器の添付文書は</a:t>
            </a:r>
            <a:r>
              <a:rPr lang="ja-JP" altLang="en-US" sz="1600" b="1" dirty="0">
                <a:solidFill>
                  <a:srgbClr val="F48473"/>
                </a:solidFill>
                <a:latin typeface="+mn-ea"/>
                <a:cs typeface="メイリオ" panose="020B0604030504040204" pitchFamily="50" charset="-128"/>
              </a:rPr>
              <a:t>電子化された添付文書での閲覧が基本</a:t>
            </a:r>
            <a:r>
              <a:rPr lang="ja-JP" altLang="en-US" sz="1400" b="1" dirty="0">
                <a:solidFill>
                  <a:srgbClr val="231F20"/>
                </a:solidFill>
                <a:latin typeface="+mn-ea"/>
                <a:cs typeface="メイリオ" panose="020B0604030504040204" pitchFamily="50" charset="-128"/>
              </a:rPr>
              <a:t>となります</a:t>
            </a:r>
            <a:r>
              <a:rPr lang="en-US" altLang="ja-JP" sz="1400" b="1" baseline="30000" dirty="0">
                <a:solidFill>
                  <a:srgbClr val="231F20"/>
                </a:solidFill>
                <a:latin typeface="+mn-ea"/>
                <a:cs typeface="メイリオ" panose="020B0604030504040204" pitchFamily="50" charset="-128"/>
              </a:rPr>
              <a:t>※</a:t>
            </a:r>
            <a:r>
              <a:rPr lang="ja-JP" altLang="en-US" sz="1400" b="1" dirty="0">
                <a:solidFill>
                  <a:srgbClr val="231F20"/>
                </a:solidFill>
                <a:latin typeface="+mn-ea"/>
                <a:cs typeface="メイリオ" panose="020B0604030504040204" pitchFamily="50" charset="-128"/>
              </a:rPr>
              <a:t>。</a:t>
            </a:r>
            <a:endParaRPr lang="en-US" altLang="ja-JP" sz="1400" b="1" dirty="0">
              <a:solidFill>
                <a:srgbClr val="231F20"/>
              </a:solidFill>
              <a:latin typeface="+mn-ea"/>
              <a:cs typeface="メイリオ" panose="020B0604030504040204" pitchFamily="50" charset="-128"/>
            </a:endParaRPr>
          </a:p>
          <a:p>
            <a:pPr marL="25400" marR="101600" indent="12065">
              <a:lnSpc>
                <a:spcPct val="126499"/>
              </a:lnSpc>
              <a:spcBef>
                <a:spcPts val="100"/>
              </a:spcBef>
            </a:pPr>
            <a:r>
              <a:rPr lang="ja-JP" altLang="en-US" sz="1400" b="1" dirty="0">
                <a:solidFill>
                  <a:srgbClr val="231F20"/>
                </a:solidFill>
                <a:latin typeface="+mn-ea"/>
                <a:cs typeface="メイリオ" panose="020B0604030504040204" pitchFamily="50" charset="-128"/>
              </a:rPr>
              <a:t>専用のアプリケーション（専用アプリ）で容器又は被包の</a:t>
            </a:r>
            <a:r>
              <a:rPr lang="en-US" altLang="ja-JP" sz="1400" b="1" dirty="0">
                <a:solidFill>
                  <a:srgbClr val="231F20"/>
                </a:solidFill>
                <a:latin typeface="+mn-ea"/>
                <a:cs typeface="メイリオ" panose="020B0604030504040204" pitchFamily="50" charset="-128"/>
              </a:rPr>
              <a:t>GS1</a:t>
            </a:r>
            <a:r>
              <a:rPr lang="ja-JP" altLang="en-US" sz="1400" b="1" dirty="0">
                <a:solidFill>
                  <a:srgbClr val="231F20"/>
                </a:solidFill>
                <a:latin typeface="+mn-ea"/>
                <a:cs typeface="メイリオ" panose="020B0604030504040204" pitchFamily="50" charset="-128"/>
              </a:rPr>
              <a:t>コードを読み取ることで、スマートフォンやタブレット端末で</a:t>
            </a:r>
            <a:r>
              <a:rPr lang="en-US" altLang="ja-JP" sz="1400" b="1" dirty="0">
                <a:solidFill>
                  <a:srgbClr val="231F20"/>
                </a:solidFill>
                <a:latin typeface="+mn-ea"/>
                <a:cs typeface="メイリオ" panose="020B0604030504040204" pitchFamily="50" charset="-128"/>
              </a:rPr>
              <a:t>PMDA</a:t>
            </a:r>
            <a:r>
              <a:rPr lang="ja-JP" altLang="en-US" sz="1400" b="1" dirty="0">
                <a:solidFill>
                  <a:srgbClr val="231F20"/>
                </a:solidFill>
                <a:latin typeface="+mn-ea"/>
                <a:cs typeface="メイリオ" panose="020B0604030504040204" pitchFamily="50" charset="-128"/>
              </a:rPr>
              <a:t>ホームページ上の最新の電子化された添付文書や関連情報をいつでもご覧いただけるようになります。</a:t>
            </a:r>
            <a:endParaRPr lang="en-US" altLang="ja-JP" sz="1400" b="1" dirty="0">
              <a:solidFill>
                <a:srgbClr val="231F20"/>
              </a:solidFill>
              <a:latin typeface="+mn-ea"/>
              <a:cs typeface="メイリオ" panose="020B0604030504040204" pitchFamily="50" charset="-128"/>
            </a:endParaRPr>
          </a:p>
          <a:p>
            <a:pPr marL="25400" marR="101600" indent="12065">
              <a:lnSpc>
                <a:spcPct val="126499"/>
              </a:lnSpc>
              <a:spcBef>
                <a:spcPts val="100"/>
              </a:spcBef>
            </a:pPr>
            <a:r>
              <a:rPr lang="ja-JP" altLang="en-US" sz="1400" b="1" dirty="0">
                <a:latin typeface="+mn-ea"/>
                <a:cs typeface="メイリオ" panose="020B0604030504040204" pitchFamily="50" charset="-128"/>
              </a:rPr>
              <a:t>なお、</a:t>
            </a:r>
            <a:r>
              <a:rPr lang="en-US" altLang="ja-JP" sz="1400" b="1" dirty="0">
                <a:latin typeface="+mn-ea"/>
                <a:cs typeface="メイリオ" panose="020B0604030504040204" pitchFamily="50" charset="-128"/>
              </a:rPr>
              <a:t>2021</a:t>
            </a:r>
            <a:r>
              <a:rPr lang="ja-JP" altLang="en-US" sz="1400" b="1" dirty="0">
                <a:latin typeface="+mn-ea"/>
                <a:cs typeface="メイリオ" panose="020B0604030504040204" pitchFamily="50" charset="-128"/>
              </a:rPr>
              <a:t>年</a:t>
            </a:r>
            <a:r>
              <a:rPr lang="en-US" altLang="ja-JP" sz="1400" b="1" dirty="0">
                <a:latin typeface="+mn-ea"/>
                <a:cs typeface="メイリオ" panose="020B0604030504040204" pitchFamily="50" charset="-128"/>
              </a:rPr>
              <a:t>8</a:t>
            </a:r>
            <a:r>
              <a:rPr lang="ja-JP" altLang="en-US" sz="1400" b="1" dirty="0">
                <a:latin typeface="+mn-ea"/>
                <a:cs typeface="メイリオ" panose="020B0604030504040204" pitchFamily="50" charset="-128"/>
              </a:rPr>
              <a:t>月</a:t>
            </a:r>
            <a:r>
              <a:rPr lang="en-US" altLang="ja-JP" sz="1400" b="1" dirty="0">
                <a:latin typeface="+mn-ea"/>
                <a:cs typeface="メイリオ" panose="020B0604030504040204" pitchFamily="50" charset="-128"/>
              </a:rPr>
              <a:t>1</a:t>
            </a:r>
            <a:r>
              <a:rPr lang="ja-JP" altLang="en-US" sz="1400" b="1" dirty="0">
                <a:latin typeface="+mn-ea"/>
                <a:cs typeface="メイリオ" panose="020B0604030504040204" pitchFamily="50" charset="-128"/>
              </a:rPr>
              <a:t>日から</a:t>
            </a:r>
            <a:r>
              <a:rPr lang="en-US" altLang="ja-JP" sz="1400" b="1" dirty="0">
                <a:latin typeface="+mn-ea"/>
                <a:cs typeface="メイリオ" panose="020B0604030504040204" pitchFamily="50" charset="-128"/>
              </a:rPr>
              <a:t>2023</a:t>
            </a:r>
            <a:r>
              <a:rPr lang="ja-JP" altLang="en-US" sz="1400" b="1" dirty="0">
                <a:latin typeface="+mn-ea"/>
                <a:cs typeface="メイリオ" panose="020B0604030504040204" pitchFamily="50" charset="-128"/>
              </a:rPr>
              <a:t>年</a:t>
            </a:r>
            <a:r>
              <a:rPr lang="en-US" altLang="ja-JP" sz="1400" b="1" dirty="0">
                <a:latin typeface="+mn-ea"/>
                <a:cs typeface="メイリオ" panose="020B0604030504040204" pitchFamily="50" charset="-128"/>
              </a:rPr>
              <a:t>7</a:t>
            </a:r>
            <a:r>
              <a:rPr lang="ja-JP" altLang="en-US" sz="1400" b="1" dirty="0">
                <a:latin typeface="+mn-ea"/>
                <a:cs typeface="メイリオ" panose="020B0604030504040204" pitchFamily="50" charset="-128"/>
              </a:rPr>
              <a:t>月</a:t>
            </a:r>
            <a:r>
              <a:rPr lang="en-US" altLang="ja-JP" sz="1400" b="1" dirty="0">
                <a:latin typeface="+mn-ea"/>
                <a:cs typeface="メイリオ" panose="020B0604030504040204" pitchFamily="50" charset="-128"/>
              </a:rPr>
              <a:t>31</a:t>
            </a:r>
            <a:r>
              <a:rPr lang="ja-JP" altLang="en-US" sz="1400" b="1" dirty="0">
                <a:latin typeface="+mn-ea"/>
                <a:cs typeface="メイリオ" panose="020B0604030504040204" pitchFamily="50" charset="-128"/>
              </a:rPr>
              <a:t>日までの期間に順次、製品への添付文書の同梱は終了する予定です。</a:t>
            </a:r>
            <a:endParaRPr lang="en-US" altLang="ja-JP" sz="1400" b="1" dirty="0">
              <a:latin typeface="+mn-ea"/>
              <a:cs typeface="メイリオ" panose="020B0604030504040204" pitchFamily="50" charset="-128"/>
            </a:endParaRPr>
          </a:p>
          <a:p>
            <a:pPr marL="25400" marR="101600" indent="12065">
              <a:lnSpc>
                <a:spcPct val="126499"/>
              </a:lnSpc>
              <a:spcBef>
                <a:spcPts val="100"/>
              </a:spcBef>
            </a:pPr>
            <a:endParaRPr lang="en-US" altLang="ja-JP" sz="1400" b="1" dirty="0">
              <a:latin typeface="+mn-ea"/>
              <a:cs typeface="メイリオ" panose="020B0604030504040204" pitchFamily="50" charset="-128"/>
            </a:endParaRPr>
          </a:p>
          <a:p>
            <a:pPr marL="25400" marR="101600" indent="12065">
              <a:lnSpc>
                <a:spcPct val="126499"/>
              </a:lnSpc>
              <a:spcBef>
                <a:spcPts val="100"/>
              </a:spcBef>
            </a:pPr>
            <a:r>
              <a:rPr lang="en-US" altLang="ja-JP" sz="1200" b="1" dirty="0">
                <a:latin typeface="+mn-ea"/>
                <a:cs typeface="メイリオ" panose="020B0604030504040204" pitchFamily="50" charset="-128"/>
              </a:rPr>
              <a:t>※</a:t>
            </a:r>
            <a:r>
              <a:rPr lang="ja-JP" altLang="en-US" sz="1200" b="1" dirty="0">
                <a:latin typeface="+mn-ea"/>
                <a:cs typeface="メイリオ" panose="020B0604030504040204" pitchFamily="50" charset="-128"/>
              </a:rPr>
              <a:t>消費者が直接購入する製品については、引き続き、紙の添付文書が同梱されます。</a:t>
            </a:r>
            <a:endParaRPr sz="1200" b="1" dirty="0">
              <a:latin typeface="+mn-ea"/>
              <a:cs typeface="メイリオ" panose="020B0604030504040204" pitchFamily="50" charset="-128"/>
            </a:endParaRPr>
          </a:p>
        </p:txBody>
      </p:sp>
      <p:sp>
        <p:nvSpPr>
          <p:cNvPr id="167" name="object 8">
            <a:extLst>
              <a:ext uri="{FF2B5EF4-FFF2-40B4-BE49-F238E27FC236}">
                <a16:creationId xmlns:a16="http://schemas.microsoft.com/office/drawing/2014/main" id="{FD694FB8-9D91-49CA-992E-7E1EDA6760EA}"/>
              </a:ext>
            </a:extLst>
          </p:cNvPr>
          <p:cNvSpPr txBox="1"/>
          <p:nvPr/>
        </p:nvSpPr>
        <p:spPr>
          <a:xfrm>
            <a:off x="1340723" y="9426089"/>
            <a:ext cx="4152282" cy="266740"/>
          </a:xfrm>
          <a:prstGeom prst="rect">
            <a:avLst/>
          </a:prstGeom>
        </p:spPr>
        <p:txBody>
          <a:bodyPr vert="horz" wrap="square" lIns="0" tIns="50800" rIns="0" bIns="0" rtlCol="0">
            <a:spAutoFit/>
          </a:bodyPr>
          <a:lstStyle/>
          <a:p>
            <a:pPr algn="ctr">
              <a:lnSpc>
                <a:spcPct val="100000"/>
              </a:lnSpc>
              <a:spcBef>
                <a:spcPts val="400"/>
              </a:spcBef>
            </a:pPr>
            <a:r>
              <a:rPr lang="ja-JP" altLang="en-US" sz="1400" b="1" spc="-100" dirty="0">
                <a:solidFill>
                  <a:srgbClr val="231F20"/>
                </a:solidFill>
                <a:latin typeface="+mn-ea"/>
                <a:cs typeface="Arial Unicode MS"/>
              </a:rPr>
              <a:t>制作：○○〇〇〇〇</a:t>
            </a:r>
            <a:endParaRPr sz="1400" b="1" spc="-100" dirty="0">
              <a:solidFill>
                <a:srgbClr val="231F20"/>
              </a:solidFill>
              <a:latin typeface="+mn-ea"/>
              <a:cs typeface="Arial Unicode MS"/>
            </a:endParaRPr>
          </a:p>
        </p:txBody>
      </p:sp>
      <p:grpSp>
        <p:nvGrpSpPr>
          <p:cNvPr id="168" name="object 54">
            <a:extLst>
              <a:ext uri="{FF2B5EF4-FFF2-40B4-BE49-F238E27FC236}">
                <a16:creationId xmlns:a16="http://schemas.microsoft.com/office/drawing/2014/main" id="{01D80986-CB48-42DA-9FF4-C67CB6AD25DA}"/>
              </a:ext>
            </a:extLst>
          </p:cNvPr>
          <p:cNvGrpSpPr/>
          <p:nvPr/>
        </p:nvGrpSpPr>
        <p:grpSpPr>
          <a:xfrm>
            <a:off x="405199" y="1208013"/>
            <a:ext cx="932188" cy="1197835"/>
            <a:chOff x="288116" y="1663301"/>
            <a:chExt cx="1327150" cy="1844039"/>
          </a:xfrm>
        </p:grpSpPr>
        <p:sp>
          <p:nvSpPr>
            <p:cNvPr id="169" name="object 55">
              <a:extLst>
                <a:ext uri="{FF2B5EF4-FFF2-40B4-BE49-F238E27FC236}">
                  <a16:creationId xmlns:a16="http://schemas.microsoft.com/office/drawing/2014/main" id="{91793F28-A838-4D07-AA64-28062BB15511}"/>
                </a:ext>
              </a:extLst>
            </p:cNvPr>
            <p:cNvSpPr/>
            <p:nvPr/>
          </p:nvSpPr>
          <p:spPr>
            <a:xfrm>
              <a:off x="295120" y="1670305"/>
              <a:ext cx="1313180" cy="1830070"/>
            </a:xfrm>
            <a:custGeom>
              <a:avLst/>
              <a:gdLst/>
              <a:ahLst/>
              <a:cxnLst/>
              <a:rect l="l" t="t" r="r" b="b"/>
              <a:pathLst>
                <a:path w="1313180" h="1830070">
                  <a:moveTo>
                    <a:pt x="863123" y="0"/>
                  </a:moveTo>
                  <a:lnTo>
                    <a:pt x="38745" y="216564"/>
                  </a:lnTo>
                  <a:lnTo>
                    <a:pt x="6632" y="241276"/>
                  </a:lnTo>
                  <a:lnTo>
                    <a:pt x="0" y="260492"/>
                  </a:lnTo>
                  <a:lnTo>
                    <a:pt x="1293" y="281448"/>
                  </a:lnTo>
                  <a:lnTo>
                    <a:pt x="405788" y="1791059"/>
                  </a:lnTo>
                  <a:lnTo>
                    <a:pt x="415146" y="1809847"/>
                  </a:lnTo>
                  <a:lnTo>
                    <a:pt x="430501" y="1823174"/>
                  </a:lnTo>
                  <a:lnTo>
                    <a:pt x="449720" y="1829810"/>
                  </a:lnTo>
                  <a:lnTo>
                    <a:pt x="470672" y="1828524"/>
                  </a:lnTo>
                  <a:lnTo>
                    <a:pt x="1274087" y="1613246"/>
                  </a:lnTo>
                  <a:lnTo>
                    <a:pt x="1292880" y="1603883"/>
                  </a:lnTo>
                  <a:lnTo>
                    <a:pt x="1306207" y="1588529"/>
                  </a:lnTo>
                  <a:lnTo>
                    <a:pt x="1312840" y="1569312"/>
                  </a:lnTo>
                  <a:lnTo>
                    <a:pt x="1311552" y="1548362"/>
                  </a:lnTo>
                  <a:lnTo>
                    <a:pt x="907057" y="38738"/>
                  </a:lnTo>
                  <a:lnTo>
                    <a:pt x="897694" y="19958"/>
                  </a:lnTo>
                  <a:lnTo>
                    <a:pt x="882340" y="6634"/>
                  </a:lnTo>
                  <a:lnTo>
                    <a:pt x="863123" y="0"/>
                  </a:lnTo>
                  <a:close/>
                </a:path>
              </a:pathLst>
            </a:custGeom>
            <a:solidFill>
              <a:srgbClr val="A7A9AC"/>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0" name="object 56">
              <a:extLst>
                <a:ext uri="{FF2B5EF4-FFF2-40B4-BE49-F238E27FC236}">
                  <a16:creationId xmlns:a16="http://schemas.microsoft.com/office/drawing/2014/main" id="{390A3878-9053-46F3-AB83-6EB9ADCBB27F}"/>
                </a:ext>
              </a:extLst>
            </p:cNvPr>
            <p:cNvSpPr/>
            <p:nvPr/>
          </p:nvSpPr>
          <p:spPr>
            <a:xfrm>
              <a:off x="295120" y="1670305"/>
              <a:ext cx="1313180" cy="1830070"/>
            </a:xfrm>
            <a:custGeom>
              <a:avLst/>
              <a:gdLst/>
              <a:ahLst/>
              <a:cxnLst/>
              <a:rect l="l" t="t" r="r" b="b"/>
              <a:pathLst>
                <a:path w="1313180" h="1830070">
                  <a:moveTo>
                    <a:pt x="1311552" y="1548362"/>
                  </a:moveTo>
                  <a:lnTo>
                    <a:pt x="1306207" y="1588529"/>
                  </a:lnTo>
                  <a:lnTo>
                    <a:pt x="1274087" y="1613246"/>
                  </a:lnTo>
                  <a:lnTo>
                    <a:pt x="470672" y="1828524"/>
                  </a:lnTo>
                  <a:lnTo>
                    <a:pt x="449720" y="1829810"/>
                  </a:lnTo>
                  <a:lnTo>
                    <a:pt x="430501" y="1823174"/>
                  </a:lnTo>
                  <a:lnTo>
                    <a:pt x="415146" y="1809847"/>
                  </a:lnTo>
                  <a:lnTo>
                    <a:pt x="405788" y="1791059"/>
                  </a:lnTo>
                  <a:lnTo>
                    <a:pt x="1293" y="281448"/>
                  </a:lnTo>
                  <a:lnTo>
                    <a:pt x="0" y="260492"/>
                  </a:lnTo>
                  <a:lnTo>
                    <a:pt x="6632" y="241276"/>
                  </a:lnTo>
                  <a:lnTo>
                    <a:pt x="19958" y="225925"/>
                  </a:lnTo>
                  <a:lnTo>
                    <a:pt x="38745" y="216564"/>
                  </a:lnTo>
                  <a:lnTo>
                    <a:pt x="842173" y="1286"/>
                  </a:lnTo>
                  <a:lnTo>
                    <a:pt x="863123" y="0"/>
                  </a:lnTo>
                  <a:lnTo>
                    <a:pt x="882340" y="6634"/>
                  </a:lnTo>
                  <a:lnTo>
                    <a:pt x="897694" y="19958"/>
                  </a:lnTo>
                  <a:lnTo>
                    <a:pt x="907057" y="38738"/>
                  </a:lnTo>
                  <a:lnTo>
                    <a:pt x="1311552" y="1548362"/>
                  </a:lnTo>
                  <a:close/>
                </a:path>
              </a:pathLst>
            </a:custGeom>
            <a:ln w="14008">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1" name="object 57">
              <a:extLst>
                <a:ext uri="{FF2B5EF4-FFF2-40B4-BE49-F238E27FC236}">
                  <a16:creationId xmlns:a16="http://schemas.microsoft.com/office/drawing/2014/main" id="{A001B803-73CC-4460-96F3-0D62652F27D9}"/>
                </a:ext>
              </a:extLst>
            </p:cNvPr>
            <p:cNvSpPr/>
            <p:nvPr/>
          </p:nvSpPr>
          <p:spPr>
            <a:xfrm>
              <a:off x="369737" y="1744919"/>
              <a:ext cx="1121410" cy="1522095"/>
            </a:xfrm>
            <a:custGeom>
              <a:avLst/>
              <a:gdLst/>
              <a:ahLst/>
              <a:cxnLst/>
              <a:rect l="l" t="t" r="r" b="b"/>
              <a:pathLst>
                <a:path w="1121410" h="1522095">
                  <a:moveTo>
                    <a:pt x="745425" y="0"/>
                  </a:moveTo>
                  <a:lnTo>
                    <a:pt x="38738" y="185024"/>
                  </a:lnTo>
                  <a:lnTo>
                    <a:pt x="6634" y="209741"/>
                  </a:lnTo>
                  <a:lnTo>
                    <a:pt x="0" y="228958"/>
                  </a:lnTo>
                  <a:lnTo>
                    <a:pt x="1286" y="249908"/>
                  </a:lnTo>
                  <a:lnTo>
                    <a:pt x="331740" y="1483193"/>
                  </a:lnTo>
                  <a:lnTo>
                    <a:pt x="341103" y="1501978"/>
                  </a:lnTo>
                  <a:lnTo>
                    <a:pt x="356457" y="1515303"/>
                  </a:lnTo>
                  <a:lnTo>
                    <a:pt x="375674" y="1521939"/>
                  </a:lnTo>
                  <a:lnTo>
                    <a:pt x="396624" y="1520658"/>
                  </a:lnTo>
                  <a:lnTo>
                    <a:pt x="1082348" y="1336914"/>
                  </a:lnTo>
                  <a:lnTo>
                    <a:pt x="1101136" y="1327551"/>
                  </a:lnTo>
                  <a:lnTo>
                    <a:pt x="1114463" y="1312197"/>
                  </a:lnTo>
                  <a:lnTo>
                    <a:pt x="1121099" y="1292980"/>
                  </a:lnTo>
                  <a:lnTo>
                    <a:pt x="1119813" y="1272030"/>
                  </a:lnTo>
                  <a:lnTo>
                    <a:pt x="789359" y="38745"/>
                  </a:lnTo>
                  <a:lnTo>
                    <a:pt x="779996" y="19960"/>
                  </a:lnTo>
                  <a:lnTo>
                    <a:pt x="764642" y="6635"/>
                  </a:lnTo>
                  <a:lnTo>
                    <a:pt x="74542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2" name="object 58">
              <a:extLst>
                <a:ext uri="{FF2B5EF4-FFF2-40B4-BE49-F238E27FC236}">
                  <a16:creationId xmlns:a16="http://schemas.microsoft.com/office/drawing/2014/main" id="{641676C7-FA69-4995-9488-41C493D57B66}"/>
                </a:ext>
              </a:extLst>
            </p:cNvPr>
            <p:cNvSpPr/>
            <p:nvPr/>
          </p:nvSpPr>
          <p:spPr>
            <a:xfrm>
              <a:off x="369737" y="1744919"/>
              <a:ext cx="1121410" cy="1522095"/>
            </a:xfrm>
            <a:custGeom>
              <a:avLst/>
              <a:gdLst/>
              <a:ahLst/>
              <a:cxnLst/>
              <a:rect l="l" t="t" r="r" b="b"/>
              <a:pathLst>
                <a:path w="1121410" h="1522095">
                  <a:moveTo>
                    <a:pt x="1119813" y="1272030"/>
                  </a:moveTo>
                  <a:lnTo>
                    <a:pt x="1114463" y="1312197"/>
                  </a:lnTo>
                  <a:lnTo>
                    <a:pt x="1082348" y="1336914"/>
                  </a:lnTo>
                  <a:lnTo>
                    <a:pt x="396624" y="1520658"/>
                  </a:lnTo>
                  <a:lnTo>
                    <a:pt x="375674" y="1521939"/>
                  </a:lnTo>
                  <a:lnTo>
                    <a:pt x="356457" y="1515303"/>
                  </a:lnTo>
                  <a:lnTo>
                    <a:pt x="341103" y="1501978"/>
                  </a:lnTo>
                  <a:lnTo>
                    <a:pt x="331740" y="1483193"/>
                  </a:lnTo>
                  <a:lnTo>
                    <a:pt x="1286" y="249908"/>
                  </a:lnTo>
                  <a:lnTo>
                    <a:pt x="0" y="228958"/>
                  </a:lnTo>
                  <a:lnTo>
                    <a:pt x="6634" y="209741"/>
                  </a:lnTo>
                  <a:lnTo>
                    <a:pt x="19958" y="194387"/>
                  </a:lnTo>
                  <a:lnTo>
                    <a:pt x="38738" y="185024"/>
                  </a:lnTo>
                  <a:lnTo>
                    <a:pt x="724475" y="1280"/>
                  </a:lnTo>
                  <a:lnTo>
                    <a:pt x="745425" y="0"/>
                  </a:lnTo>
                  <a:lnTo>
                    <a:pt x="764642" y="6635"/>
                  </a:lnTo>
                  <a:lnTo>
                    <a:pt x="779996" y="19960"/>
                  </a:lnTo>
                  <a:lnTo>
                    <a:pt x="789359" y="38745"/>
                  </a:lnTo>
                  <a:lnTo>
                    <a:pt x="1119813" y="1272030"/>
                  </a:lnTo>
                  <a:close/>
                </a:path>
              </a:pathLst>
            </a:custGeom>
            <a:ln w="14008">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3" name="object 59">
              <a:extLst>
                <a:ext uri="{FF2B5EF4-FFF2-40B4-BE49-F238E27FC236}">
                  <a16:creationId xmlns:a16="http://schemas.microsoft.com/office/drawing/2014/main" id="{C3620565-3700-4F99-A16E-D420B06778AC}"/>
                </a:ext>
              </a:extLst>
            </p:cNvPr>
            <p:cNvSpPr/>
            <p:nvPr/>
          </p:nvSpPr>
          <p:spPr>
            <a:xfrm>
              <a:off x="774322" y="1854056"/>
              <a:ext cx="303530" cy="1025525"/>
            </a:xfrm>
            <a:custGeom>
              <a:avLst/>
              <a:gdLst/>
              <a:ahLst/>
              <a:cxnLst/>
              <a:rect l="l" t="t" r="r" b="b"/>
              <a:pathLst>
                <a:path w="303530" h="1025525">
                  <a:moveTo>
                    <a:pt x="303403" y="0"/>
                  </a:moveTo>
                  <a:lnTo>
                    <a:pt x="0" y="1025359"/>
                  </a:lnTo>
                </a:path>
              </a:pathLst>
            </a:custGeom>
            <a:ln w="14008">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4" name="object 60">
              <a:extLst>
                <a:ext uri="{FF2B5EF4-FFF2-40B4-BE49-F238E27FC236}">
                  <a16:creationId xmlns:a16="http://schemas.microsoft.com/office/drawing/2014/main" id="{8CA81A9A-D0AD-4A9D-96E6-A5D779C2A133}"/>
                </a:ext>
              </a:extLst>
            </p:cNvPr>
            <p:cNvSpPr/>
            <p:nvPr/>
          </p:nvSpPr>
          <p:spPr>
            <a:xfrm>
              <a:off x="793918" y="2073404"/>
              <a:ext cx="303530" cy="1025525"/>
            </a:xfrm>
            <a:custGeom>
              <a:avLst/>
              <a:gdLst/>
              <a:ahLst/>
              <a:cxnLst/>
              <a:rect l="l" t="t" r="r" b="b"/>
              <a:pathLst>
                <a:path w="303530" h="1025525">
                  <a:moveTo>
                    <a:pt x="303390" y="0"/>
                  </a:moveTo>
                  <a:lnTo>
                    <a:pt x="0" y="1025359"/>
                  </a:lnTo>
                </a:path>
              </a:pathLst>
            </a:custGeom>
            <a:ln w="14008">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grpSp>
      <p:pic>
        <p:nvPicPr>
          <p:cNvPr id="2" name="図 1">
            <a:extLst>
              <a:ext uri="{FF2B5EF4-FFF2-40B4-BE49-F238E27FC236}">
                <a16:creationId xmlns:a16="http://schemas.microsoft.com/office/drawing/2014/main" id="{E8D814BD-C98B-47BB-86E8-7E7FAF2128DF}"/>
              </a:ext>
            </a:extLst>
          </p:cNvPr>
          <p:cNvPicPr>
            <a:picLocks noChangeAspect="1"/>
          </p:cNvPicPr>
          <p:nvPr/>
        </p:nvPicPr>
        <p:blipFill>
          <a:blip r:embed="rId5"/>
          <a:stretch>
            <a:fillRect/>
          </a:stretch>
        </p:blipFill>
        <p:spPr>
          <a:xfrm>
            <a:off x="373780" y="6153779"/>
            <a:ext cx="5927728" cy="2749092"/>
          </a:xfrm>
          <a:prstGeom prst="rect">
            <a:avLst/>
          </a:prstGeom>
        </p:spPr>
      </p:pic>
    </p:spTree>
    <p:extLst>
      <p:ext uri="{BB962C8B-B14F-4D97-AF65-F5344CB8AC3E}">
        <p14:creationId xmlns:p14="http://schemas.microsoft.com/office/powerpoint/2010/main" val="1831322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F871624F-72B9-4882-99B2-E07057F2CE4D}"/>
              </a:ext>
            </a:extLst>
          </p:cNvPr>
          <p:cNvSpPr/>
          <p:nvPr/>
        </p:nvSpPr>
        <p:spPr>
          <a:xfrm>
            <a:off x="0" y="9076008"/>
            <a:ext cx="6916833" cy="784830"/>
          </a:xfrm>
          <a:prstGeom prst="rect">
            <a:avLst/>
          </a:prstGeom>
        </p:spPr>
        <p:txBody>
          <a:bodyPr wrap="square" lIns="90000">
            <a:spAutoFit/>
          </a:bodyPr>
          <a:lstStyle/>
          <a:p>
            <a:r>
              <a:rPr lang="ja-JP" altLang="en-US" sz="900" b="1" dirty="0">
                <a:solidFill>
                  <a:srgbClr val="000000"/>
                </a:solidFill>
                <a:latin typeface="TsukuARdGothic-Bold"/>
              </a:rPr>
              <a:t>参考</a:t>
            </a:r>
          </a:p>
          <a:p>
            <a:r>
              <a:rPr lang="ja-JP" altLang="en-US" sz="900" b="1" dirty="0">
                <a:solidFill>
                  <a:srgbClr val="000000"/>
                </a:solidFill>
                <a:latin typeface="TsukuARdGothic-Bold"/>
              </a:rPr>
              <a:t>● 医薬品等の注意事項等情報の提供について </a:t>
            </a:r>
            <a:r>
              <a:rPr lang="en-US" altLang="ja-JP" sz="900" b="1" dirty="0">
                <a:solidFill>
                  <a:srgbClr val="4DFFCD"/>
                </a:solidFill>
                <a:latin typeface="TsukuARdGothic-Bold"/>
              </a:rPr>
              <a:t>https://www.pmda.go.jp/files/000239067.pdf</a:t>
            </a:r>
          </a:p>
          <a:p>
            <a:r>
              <a:rPr lang="ja-JP" altLang="en-US" sz="900" b="1" dirty="0">
                <a:solidFill>
                  <a:srgbClr val="000000"/>
                </a:solidFill>
                <a:latin typeface="TsukuARdGothic-Bold"/>
              </a:rPr>
              <a:t>●「 医薬品等の注意事項等情報の提供について」に関する質疑応答集</a:t>
            </a:r>
            <a:r>
              <a:rPr lang="en-US" altLang="ja-JP" sz="900" b="1" dirty="0">
                <a:solidFill>
                  <a:srgbClr val="000000"/>
                </a:solidFill>
                <a:latin typeface="TsukuARdGothic-Bold"/>
              </a:rPr>
              <a:t>(</a:t>
            </a:r>
            <a:r>
              <a:rPr lang="ja-JP" altLang="en-US" sz="900" b="1" dirty="0">
                <a:solidFill>
                  <a:srgbClr val="000000"/>
                </a:solidFill>
                <a:latin typeface="TsukuARdGothic-Bold"/>
              </a:rPr>
              <a:t>Ｑ＆Ａ</a:t>
            </a:r>
            <a:r>
              <a:rPr lang="en-US" altLang="ja-JP" sz="900" b="1" dirty="0">
                <a:solidFill>
                  <a:srgbClr val="000000"/>
                </a:solidFill>
                <a:latin typeface="TsukuARdGothic-Bold"/>
              </a:rPr>
              <a:t>)</a:t>
            </a:r>
            <a:r>
              <a:rPr lang="ja-JP" altLang="en-US" sz="900" b="1" dirty="0">
                <a:solidFill>
                  <a:srgbClr val="000000"/>
                </a:solidFill>
                <a:latin typeface="TsukuARdGothic-Bold"/>
              </a:rPr>
              <a:t>について </a:t>
            </a:r>
            <a:r>
              <a:rPr lang="en-US" altLang="ja-JP" sz="900" b="1" dirty="0">
                <a:solidFill>
                  <a:srgbClr val="4DFFCD"/>
                </a:solidFill>
                <a:latin typeface="TsukuARdGothic-Bold"/>
              </a:rPr>
              <a:t>https://www.pmda.go.jp/files/000239068.pdf</a:t>
            </a:r>
          </a:p>
          <a:p>
            <a:r>
              <a:rPr lang="ja-JP" altLang="en-US" sz="900" b="1" dirty="0">
                <a:solidFill>
                  <a:srgbClr val="000000"/>
                </a:solidFill>
                <a:latin typeface="TsukuARdGothic-Bold"/>
              </a:rPr>
              <a:t>● 医薬品・医療機器等安全性情報</a:t>
            </a:r>
            <a:r>
              <a:rPr lang="en-US" altLang="ja-JP" sz="900" b="1" dirty="0">
                <a:solidFill>
                  <a:srgbClr val="000000"/>
                </a:solidFill>
                <a:latin typeface="TsukuARdGothic-Bold"/>
              </a:rPr>
              <a:t>No.381 </a:t>
            </a:r>
            <a:r>
              <a:rPr lang="en-US" altLang="ja-JP" sz="900" b="1" dirty="0">
                <a:solidFill>
                  <a:srgbClr val="4DFFCD"/>
                </a:solidFill>
                <a:latin typeface="TsukuARdGothic-Bold"/>
              </a:rPr>
              <a:t>https://www.pmda.go.jp/files/000239746.pdf</a:t>
            </a:r>
          </a:p>
          <a:p>
            <a:r>
              <a:rPr lang="ja-JP" altLang="en-US" sz="900" b="1" dirty="0">
                <a:solidFill>
                  <a:srgbClr val="000000"/>
                </a:solidFill>
                <a:latin typeface="TsukuARdGothic-Bold"/>
              </a:rPr>
              <a:t>● 添付文書の電子化について </a:t>
            </a:r>
            <a:r>
              <a:rPr lang="en-US" altLang="ja-JP" sz="900" b="1" dirty="0">
                <a:solidFill>
                  <a:srgbClr val="4DFFCD"/>
                </a:solidFill>
                <a:latin typeface="TsukuARdGothic-Bold"/>
              </a:rPr>
              <a:t>https://www.pmda.go.jp/safety/info-services/0003.html</a:t>
            </a:r>
            <a:endParaRPr lang="ja-JP" altLang="en-US" sz="900" dirty="0"/>
          </a:p>
        </p:txBody>
      </p:sp>
      <p:pic>
        <p:nvPicPr>
          <p:cNvPr id="12" name="図 11">
            <a:extLst>
              <a:ext uri="{FF2B5EF4-FFF2-40B4-BE49-F238E27FC236}">
                <a16:creationId xmlns:a16="http://schemas.microsoft.com/office/drawing/2014/main" id="{98222561-3E79-4381-A770-7FA01B384E70}"/>
              </a:ext>
            </a:extLst>
          </p:cNvPr>
          <p:cNvPicPr>
            <a:picLocks noChangeAspect="1"/>
          </p:cNvPicPr>
          <p:nvPr/>
        </p:nvPicPr>
        <p:blipFill>
          <a:blip r:embed="rId2"/>
          <a:stretch>
            <a:fillRect/>
          </a:stretch>
        </p:blipFill>
        <p:spPr>
          <a:xfrm>
            <a:off x="71367" y="77032"/>
            <a:ext cx="6682643" cy="1144835"/>
          </a:xfrm>
          <a:prstGeom prst="rect">
            <a:avLst/>
          </a:prstGeom>
        </p:spPr>
      </p:pic>
      <p:grpSp>
        <p:nvGrpSpPr>
          <p:cNvPr id="164" name="グループ化 163">
            <a:extLst>
              <a:ext uri="{FF2B5EF4-FFF2-40B4-BE49-F238E27FC236}">
                <a16:creationId xmlns:a16="http://schemas.microsoft.com/office/drawing/2014/main" id="{1DFC2C51-A3CB-4A7D-B86D-C1DB01BC6EC6}"/>
              </a:ext>
            </a:extLst>
          </p:cNvPr>
          <p:cNvGrpSpPr/>
          <p:nvPr/>
        </p:nvGrpSpPr>
        <p:grpSpPr>
          <a:xfrm>
            <a:off x="68415" y="5407105"/>
            <a:ext cx="3518912" cy="400110"/>
            <a:chOff x="163665" y="5483305"/>
            <a:chExt cx="3518912" cy="400110"/>
          </a:xfrm>
        </p:grpSpPr>
        <p:sp>
          <p:nvSpPr>
            <p:cNvPr id="163" name="正方形/長方形 162">
              <a:extLst>
                <a:ext uri="{FF2B5EF4-FFF2-40B4-BE49-F238E27FC236}">
                  <a16:creationId xmlns:a16="http://schemas.microsoft.com/office/drawing/2014/main" id="{32BBCD4C-1E12-48A2-91C6-C6B260F45836}"/>
                </a:ext>
              </a:extLst>
            </p:cNvPr>
            <p:cNvSpPr/>
            <p:nvPr/>
          </p:nvSpPr>
          <p:spPr>
            <a:xfrm>
              <a:off x="241122" y="5726595"/>
              <a:ext cx="3300457" cy="87549"/>
            </a:xfrm>
            <a:prstGeom prst="rect">
              <a:avLst/>
            </a:prstGeom>
            <a:solidFill>
              <a:srgbClr val="FFF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80A01FC-8A6B-4821-A4B5-991642F5BC29}"/>
                </a:ext>
              </a:extLst>
            </p:cNvPr>
            <p:cNvSpPr txBox="1"/>
            <p:nvPr/>
          </p:nvSpPr>
          <p:spPr>
            <a:xfrm>
              <a:off x="163665" y="5483305"/>
              <a:ext cx="3518912" cy="400110"/>
            </a:xfrm>
            <a:prstGeom prst="rect">
              <a:avLst/>
            </a:prstGeom>
            <a:noFill/>
          </p:spPr>
          <p:txBody>
            <a:bodyPr wrap="none" rtlCol="0">
              <a:spAutoFit/>
            </a:bodyPr>
            <a:lstStyle/>
            <a:p>
              <a:r>
                <a:rPr kumimoji="1" lang="ja-JP" altLang="en-US" sz="2000" b="1" dirty="0"/>
                <a:t>専用アプリで閲覧できる文書</a:t>
              </a:r>
            </a:p>
          </p:txBody>
        </p:sp>
      </p:grpSp>
      <p:grpSp>
        <p:nvGrpSpPr>
          <p:cNvPr id="170" name="グループ化 169">
            <a:extLst>
              <a:ext uri="{FF2B5EF4-FFF2-40B4-BE49-F238E27FC236}">
                <a16:creationId xmlns:a16="http://schemas.microsoft.com/office/drawing/2014/main" id="{BD3BE3DF-70B7-4B00-9912-8964180B459A}"/>
              </a:ext>
            </a:extLst>
          </p:cNvPr>
          <p:cNvGrpSpPr/>
          <p:nvPr/>
        </p:nvGrpSpPr>
        <p:grpSpPr>
          <a:xfrm>
            <a:off x="53208" y="1058263"/>
            <a:ext cx="6698717" cy="4085378"/>
            <a:chOff x="53208" y="1191613"/>
            <a:chExt cx="6698717" cy="4085378"/>
          </a:xfrm>
        </p:grpSpPr>
        <p:sp>
          <p:nvSpPr>
            <p:cNvPr id="169" name="楕円 168">
              <a:extLst>
                <a:ext uri="{FF2B5EF4-FFF2-40B4-BE49-F238E27FC236}">
                  <a16:creationId xmlns:a16="http://schemas.microsoft.com/office/drawing/2014/main" id="{87F72A5E-74C0-4C1A-A2BA-A6A847A053DF}"/>
                </a:ext>
              </a:extLst>
            </p:cNvPr>
            <p:cNvSpPr/>
            <p:nvPr/>
          </p:nvSpPr>
          <p:spPr>
            <a:xfrm>
              <a:off x="5043285" y="1612900"/>
              <a:ext cx="1082737" cy="170381"/>
            </a:xfrm>
            <a:prstGeom prst="ellipse">
              <a:avLst/>
            </a:prstGeom>
            <a:solidFill>
              <a:srgbClr val="4AC6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楕円 167">
              <a:extLst>
                <a:ext uri="{FF2B5EF4-FFF2-40B4-BE49-F238E27FC236}">
                  <a16:creationId xmlns:a16="http://schemas.microsoft.com/office/drawing/2014/main" id="{BFC44018-8F3F-4592-B83B-E732BF7717CC}"/>
                </a:ext>
              </a:extLst>
            </p:cNvPr>
            <p:cNvSpPr/>
            <p:nvPr/>
          </p:nvSpPr>
          <p:spPr>
            <a:xfrm>
              <a:off x="2867483" y="1624648"/>
              <a:ext cx="1082737" cy="170381"/>
            </a:xfrm>
            <a:prstGeom prst="ellipse">
              <a:avLst/>
            </a:prstGeom>
            <a:solidFill>
              <a:srgbClr val="4AC6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7" name="楕円 166">
              <a:extLst>
                <a:ext uri="{FF2B5EF4-FFF2-40B4-BE49-F238E27FC236}">
                  <a16:creationId xmlns:a16="http://schemas.microsoft.com/office/drawing/2014/main" id="{8CF66D32-2394-4742-9EE7-357917E69B37}"/>
                </a:ext>
              </a:extLst>
            </p:cNvPr>
            <p:cNvSpPr/>
            <p:nvPr/>
          </p:nvSpPr>
          <p:spPr>
            <a:xfrm>
              <a:off x="631763" y="1612900"/>
              <a:ext cx="1082737" cy="170381"/>
            </a:xfrm>
            <a:prstGeom prst="ellipse">
              <a:avLst/>
            </a:prstGeom>
            <a:solidFill>
              <a:srgbClr val="4AC6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6" name="グループ化 165">
              <a:extLst>
                <a:ext uri="{FF2B5EF4-FFF2-40B4-BE49-F238E27FC236}">
                  <a16:creationId xmlns:a16="http://schemas.microsoft.com/office/drawing/2014/main" id="{1EABF405-0599-4CB0-8388-1403D0C7C85F}"/>
                </a:ext>
              </a:extLst>
            </p:cNvPr>
            <p:cNvGrpSpPr/>
            <p:nvPr/>
          </p:nvGrpSpPr>
          <p:grpSpPr>
            <a:xfrm>
              <a:off x="53208" y="1191613"/>
              <a:ext cx="6698717" cy="4085378"/>
              <a:chOff x="53208" y="1191613"/>
              <a:chExt cx="6698717" cy="4085378"/>
            </a:xfrm>
          </p:grpSpPr>
          <p:pic>
            <p:nvPicPr>
              <p:cNvPr id="36" name="図 35">
                <a:extLst>
                  <a:ext uri="{FF2B5EF4-FFF2-40B4-BE49-F238E27FC236}">
                    <a16:creationId xmlns:a16="http://schemas.microsoft.com/office/drawing/2014/main" id="{431697FD-EF5E-4D75-9E43-0EDA2162B86E}"/>
                  </a:ext>
                </a:extLst>
              </p:cNvPr>
              <p:cNvPicPr>
                <a:picLocks noChangeAspect="1"/>
              </p:cNvPicPr>
              <p:nvPr/>
            </p:nvPicPr>
            <p:blipFill>
              <a:blip r:embed="rId3"/>
              <a:stretch>
                <a:fillRect/>
              </a:stretch>
            </p:blipFill>
            <p:spPr>
              <a:xfrm>
                <a:off x="1346576" y="4103548"/>
                <a:ext cx="664731" cy="648000"/>
              </a:xfrm>
              <a:prstGeom prst="rect">
                <a:avLst/>
              </a:prstGeom>
            </p:spPr>
          </p:pic>
          <p:sp>
            <p:nvSpPr>
              <p:cNvPr id="37" name="object 7">
                <a:extLst>
                  <a:ext uri="{FF2B5EF4-FFF2-40B4-BE49-F238E27FC236}">
                    <a16:creationId xmlns:a16="http://schemas.microsoft.com/office/drawing/2014/main" id="{4A5AB0F7-FCFA-4F14-A059-CF43C20973C5}"/>
                  </a:ext>
                </a:extLst>
              </p:cNvPr>
              <p:cNvSpPr txBox="1"/>
              <p:nvPr/>
            </p:nvSpPr>
            <p:spPr>
              <a:xfrm>
                <a:off x="455500" y="3894760"/>
                <a:ext cx="1488972" cy="174407"/>
              </a:xfrm>
              <a:prstGeom prst="rect">
                <a:avLst/>
              </a:prstGeom>
            </p:spPr>
            <p:txBody>
              <a:bodyPr vert="horz" wrap="square" lIns="0" tIns="12700" rIns="0" bIns="0" rtlCol="0">
                <a:spAutoFit/>
              </a:bodyPr>
              <a:lstStyle/>
              <a:p>
                <a:pPr marL="12700">
                  <a:lnSpc>
                    <a:spcPct val="100000"/>
                  </a:lnSpc>
                  <a:spcBef>
                    <a:spcPts val="100"/>
                  </a:spcBef>
                </a:pPr>
                <a:r>
                  <a:rPr lang="ja-JP" altLang="en-US" sz="1050" b="1" spc="-100" dirty="0">
                    <a:solidFill>
                      <a:srgbClr val="231F20"/>
                    </a:solidFill>
                    <a:latin typeface="+mn-ea"/>
                    <a:cs typeface="メイリオ" pitchFamily="50" charset="-128"/>
                  </a:rPr>
                  <a:t>ダウンロードはこちらから</a:t>
                </a:r>
                <a:endParaRPr sz="1050" b="1" spc="-100" dirty="0">
                  <a:latin typeface="+mn-ea"/>
                  <a:cs typeface="メイリオ" pitchFamily="50" charset="-128"/>
                </a:endParaRPr>
              </a:p>
            </p:txBody>
          </p:sp>
          <p:sp>
            <p:nvSpPr>
              <p:cNvPr id="40" name="object 8">
                <a:extLst>
                  <a:ext uri="{FF2B5EF4-FFF2-40B4-BE49-F238E27FC236}">
                    <a16:creationId xmlns:a16="http://schemas.microsoft.com/office/drawing/2014/main" id="{403D548E-968A-447E-8445-9398A09FA899}"/>
                  </a:ext>
                </a:extLst>
              </p:cNvPr>
              <p:cNvSpPr txBox="1"/>
              <p:nvPr/>
            </p:nvSpPr>
            <p:spPr>
              <a:xfrm>
                <a:off x="242037" y="3262077"/>
                <a:ext cx="1901825" cy="412934"/>
              </a:xfrm>
              <a:prstGeom prst="rect">
                <a:avLst/>
              </a:prstGeom>
            </p:spPr>
            <p:txBody>
              <a:bodyPr vert="horz" wrap="square" lIns="0" tIns="50800" rIns="0" bIns="0" rtlCol="0">
                <a:spAutoFit/>
              </a:bodyPr>
              <a:lstStyle/>
              <a:p>
                <a:pPr algn="ctr">
                  <a:lnSpc>
                    <a:spcPct val="100000"/>
                  </a:lnSpc>
                  <a:spcBef>
                    <a:spcPts val="400"/>
                  </a:spcBef>
                </a:pPr>
                <a:r>
                  <a:rPr sz="1050" b="1" spc="-100" dirty="0">
                    <a:solidFill>
                      <a:srgbClr val="231F20"/>
                    </a:solidFill>
                    <a:latin typeface="+mn-ea"/>
                    <a:cs typeface="Arial Unicode MS"/>
                  </a:rPr>
                  <a:t>電子添文</a:t>
                </a:r>
                <a:r>
                  <a:rPr lang="ja-JP" altLang="en-US" sz="1050" b="1" spc="-100" dirty="0">
                    <a:solidFill>
                      <a:srgbClr val="231F20"/>
                    </a:solidFill>
                    <a:latin typeface="+mn-ea"/>
                    <a:cs typeface="Arial Unicode MS"/>
                  </a:rPr>
                  <a:t>閲覧</a:t>
                </a:r>
                <a:r>
                  <a:rPr sz="1050" b="1" spc="-100" dirty="0">
                    <a:solidFill>
                      <a:srgbClr val="231F20"/>
                    </a:solidFill>
                    <a:latin typeface="+mn-ea"/>
                    <a:cs typeface="Arial Unicode MS"/>
                  </a:rPr>
                  <a:t>アプリ</a:t>
                </a:r>
                <a:endParaRPr sz="1050" b="1" spc="-100" dirty="0">
                  <a:latin typeface="+mn-ea"/>
                  <a:cs typeface="Arial Unicode MS"/>
                </a:endParaRPr>
              </a:p>
              <a:p>
                <a:pPr marR="6350" algn="ctr">
                  <a:lnSpc>
                    <a:spcPct val="100000"/>
                  </a:lnSpc>
                  <a:spcBef>
                    <a:spcPts val="305"/>
                  </a:spcBef>
                </a:pPr>
                <a:r>
                  <a:rPr sz="1050" b="1" spc="-100" dirty="0">
                    <a:solidFill>
                      <a:srgbClr val="231F20"/>
                    </a:solidFill>
                    <a:latin typeface="+mn-ea"/>
                    <a:cs typeface="Arial Unicode MS"/>
                  </a:rPr>
                  <a:t>「</a:t>
                </a:r>
                <a:r>
                  <a:rPr lang="ja-JP" altLang="en-US" sz="1050" b="1" spc="-100" dirty="0">
                    <a:solidFill>
                      <a:srgbClr val="231F20"/>
                    </a:solidFill>
                    <a:latin typeface="+mn-ea"/>
                    <a:cs typeface="Arial Unicode MS"/>
                  </a:rPr>
                  <a:t>添文ナビ</a:t>
                </a:r>
                <a:r>
                  <a:rPr sz="1050" b="1" spc="-100" dirty="0">
                    <a:solidFill>
                      <a:srgbClr val="231F20"/>
                    </a:solidFill>
                    <a:latin typeface="+mn-ea"/>
                    <a:cs typeface="Arial Unicode MS"/>
                  </a:rPr>
                  <a:t>」</a:t>
                </a:r>
              </a:p>
            </p:txBody>
          </p:sp>
          <p:sp>
            <p:nvSpPr>
              <p:cNvPr id="44" name="object 30">
                <a:extLst>
                  <a:ext uri="{FF2B5EF4-FFF2-40B4-BE49-F238E27FC236}">
                    <a16:creationId xmlns:a16="http://schemas.microsoft.com/office/drawing/2014/main" id="{817B91C4-910A-4DE5-BFC2-54BB3D5AC780}"/>
                  </a:ext>
                </a:extLst>
              </p:cNvPr>
              <p:cNvSpPr txBox="1"/>
              <p:nvPr/>
            </p:nvSpPr>
            <p:spPr>
              <a:xfrm>
                <a:off x="470703" y="4153271"/>
                <a:ext cx="648335" cy="414216"/>
              </a:xfrm>
              <a:prstGeom prst="rect">
                <a:avLst/>
              </a:prstGeom>
              <a:noFill/>
            </p:spPr>
            <p:txBody>
              <a:bodyPr vert="horz" wrap="square" lIns="0" tIns="204470" rIns="0" bIns="0" rtlCol="0">
                <a:spAutoFit/>
              </a:bodyPr>
              <a:lstStyle/>
              <a:p>
                <a:pPr marL="191770">
                  <a:lnSpc>
                    <a:spcPct val="100000"/>
                  </a:lnSpc>
                  <a:spcBef>
                    <a:spcPts val="1610"/>
                  </a:spcBef>
                </a:pPr>
                <a:r>
                  <a:rPr sz="1350" b="1" spc="-40" dirty="0">
                    <a:solidFill>
                      <a:srgbClr val="FFFFFF"/>
                    </a:solidFill>
                    <a:latin typeface="メイリオ" pitchFamily="50" charset="-128"/>
                    <a:ea typeface="メイリオ" pitchFamily="50" charset="-128"/>
                    <a:cs typeface="メイリオ" pitchFamily="50" charset="-128"/>
                  </a:rPr>
                  <a:t>QR</a:t>
                </a:r>
                <a:endParaRPr sz="1350" dirty="0">
                  <a:latin typeface="メイリオ" pitchFamily="50" charset="-128"/>
                  <a:ea typeface="メイリオ" pitchFamily="50" charset="-128"/>
                  <a:cs typeface="メイリオ" pitchFamily="50" charset="-128"/>
                </a:endParaRPr>
              </a:p>
            </p:txBody>
          </p:sp>
          <p:pic>
            <p:nvPicPr>
              <p:cNvPr id="45" name="図 44" descr="アイコン&#10;&#10;自動的に生成された説明">
                <a:extLst>
                  <a:ext uri="{FF2B5EF4-FFF2-40B4-BE49-F238E27FC236}">
                    <a16:creationId xmlns:a16="http://schemas.microsoft.com/office/drawing/2014/main" id="{F9B10F0C-3AFF-4ED0-AE1D-A0A0DC9BEE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385" y="2571362"/>
                <a:ext cx="655202" cy="655202"/>
              </a:xfrm>
              <a:prstGeom prst="rect">
                <a:avLst/>
              </a:prstGeom>
            </p:spPr>
          </p:pic>
          <p:pic>
            <p:nvPicPr>
              <p:cNvPr id="46" name="図 45">
                <a:extLst>
                  <a:ext uri="{FF2B5EF4-FFF2-40B4-BE49-F238E27FC236}">
                    <a16:creationId xmlns:a16="http://schemas.microsoft.com/office/drawing/2014/main" id="{E38DB002-5F77-4D0E-A565-C6E6DEDC6C43}"/>
                  </a:ext>
                </a:extLst>
              </p:cNvPr>
              <p:cNvPicPr>
                <a:picLocks noChangeAspect="1"/>
              </p:cNvPicPr>
              <p:nvPr/>
            </p:nvPicPr>
            <p:blipFill>
              <a:blip r:embed="rId5"/>
              <a:stretch>
                <a:fillRect/>
              </a:stretch>
            </p:blipFill>
            <p:spPr>
              <a:xfrm>
                <a:off x="344340" y="4116076"/>
                <a:ext cx="681946" cy="648000"/>
              </a:xfrm>
              <a:prstGeom prst="rect">
                <a:avLst/>
              </a:prstGeom>
            </p:spPr>
          </p:pic>
          <p:pic>
            <p:nvPicPr>
              <p:cNvPr id="47" name="Picture 2" descr="Get it on Google Play">
                <a:extLst>
                  <a:ext uri="{FF2B5EF4-FFF2-40B4-BE49-F238E27FC236}">
                    <a16:creationId xmlns:a16="http://schemas.microsoft.com/office/drawing/2014/main" id="{B8AB0E33-D56F-4826-9E72-B68A40DDDD9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70210" y="4800924"/>
                <a:ext cx="1106252" cy="428116"/>
              </a:xfrm>
              <a:prstGeom prst="rect">
                <a:avLst/>
              </a:prstGeom>
              <a:noFill/>
              <a:extLst>
                <a:ext uri="{909E8E84-426E-40DD-AFC4-6F175D3DCCD1}">
                  <a14:hiddenFill xmlns:a14="http://schemas.microsoft.com/office/drawing/2010/main">
                    <a:solidFill>
                      <a:srgbClr val="FFFFFF"/>
                    </a:solidFill>
                  </a14:hiddenFill>
                </a:ext>
              </a:extLst>
            </p:spPr>
          </p:pic>
          <p:pic>
            <p:nvPicPr>
              <p:cNvPr id="48" name="図 47">
                <a:extLst>
                  <a:ext uri="{FF2B5EF4-FFF2-40B4-BE49-F238E27FC236}">
                    <a16:creationId xmlns:a16="http://schemas.microsoft.com/office/drawing/2014/main" id="{44DF20DE-FE90-45CE-B194-58C7F8863A1A}"/>
                  </a:ext>
                </a:extLst>
              </p:cNvPr>
              <p:cNvPicPr>
                <a:picLocks noChangeAspect="1"/>
              </p:cNvPicPr>
              <p:nvPr/>
            </p:nvPicPr>
            <p:blipFill>
              <a:blip r:embed="rId7"/>
              <a:stretch>
                <a:fillRect/>
              </a:stretch>
            </p:blipFill>
            <p:spPr>
              <a:xfrm>
                <a:off x="257324" y="4872503"/>
                <a:ext cx="796160" cy="297934"/>
              </a:xfrm>
              <a:prstGeom prst="rect">
                <a:avLst/>
              </a:prstGeom>
            </p:spPr>
          </p:pic>
          <p:sp>
            <p:nvSpPr>
              <p:cNvPr id="63" name="object 110">
                <a:extLst>
                  <a:ext uri="{FF2B5EF4-FFF2-40B4-BE49-F238E27FC236}">
                    <a16:creationId xmlns:a16="http://schemas.microsoft.com/office/drawing/2014/main" id="{BC2FDB47-0156-4780-B6F9-79E63AA86AA7}"/>
                  </a:ext>
                </a:extLst>
              </p:cNvPr>
              <p:cNvSpPr txBox="1"/>
              <p:nvPr/>
            </p:nvSpPr>
            <p:spPr>
              <a:xfrm>
                <a:off x="2731020" y="3723022"/>
                <a:ext cx="1334995" cy="166071"/>
              </a:xfrm>
              <a:prstGeom prst="rect">
                <a:avLst/>
              </a:prstGeom>
            </p:spPr>
            <p:txBody>
              <a:bodyPr vert="horz" wrap="square" lIns="0" tIns="24765" rIns="0" bIns="0" rtlCol="0">
                <a:spAutoFit/>
              </a:bodyPr>
              <a:lstStyle/>
              <a:p>
                <a:pPr marR="5080" algn="ctr">
                  <a:lnSpc>
                    <a:spcPts val="1130"/>
                  </a:lnSpc>
                  <a:spcBef>
                    <a:spcPts val="195"/>
                  </a:spcBef>
                </a:pPr>
                <a:r>
                  <a:rPr sz="1000" b="1" dirty="0">
                    <a:solidFill>
                      <a:srgbClr val="F48473"/>
                    </a:solidFill>
                    <a:latin typeface="+mn-ea"/>
                    <a:cs typeface="Arial Unicode MS"/>
                  </a:rPr>
                  <a:t>GS1コー</a:t>
                </a:r>
                <a:r>
                  <a:rPr lang="ja-JP" altLang="en-US" sz="1000" b="1" dirty="0">
                    <a:solidFill>
                      <a:srgbClr val="F48473"/>
                    </a:solidFill>
                    <a:latin typeface="+mn-ea"/>
                    <a:cs typeface="Arial Unicode MS"/>
                  </a:rPr>
                  <a:t>ドの</a:t>
                </a:r>
                <a:r>
                  <a:rPr sz="1000" b="1" dirty="0">
                    <a:solidFill>
                      <a:srgbClr val="F48473"/>
                    </a:solidFill>
                    <a:latin typeface="+mn-ea"/>
                    <a:cs typeface="Arial Unicode MS"/>
                  </a:rPr>
                  <a:t>サンプル</a:t>
                </a:r>
              </a:p>
            </p:txBody>
          </p:sp>
          <p:sp>
            <p:nvSpPr>
              <p:cNvPr id="65" name="object 21">
                <a:extLst>
                  <a:ext uri="{FF2B5EF4-FFF2-40B4-BE49-F238E27FC236}">
                    <a16:creationId xmlns:a16="http://schemas.microsoft.com/office/drawing/2014/main" id="{29EF018B-AA8E-442C-BA65-593051B4BC18}"/>
                  </a:ext>
                </a:extLst>
              </p:cNvPr>
              <p:cNvSpPr/>
              <p:nvPr/>
            </p:nvSpPr>
            <p:spPr>
              <a:xfrm>
                <a:off x="2633947" y="2824095"/>
                <a:ext cx="1040130" cy="613410"/>
              </a:xfrm>
              <a:custGeom>
                <a:avLst/>
                <a:gdLst/>
                <a:ahLst/>
                <a:cxnLst/>
                <a:rect l="l" t="t" r="r" b="b"/>
                <a:pathLst>
                  <a:path w="1040129" h="613410">
                    <a:moveTo>
                      <a:pt x="0" y="0"/>
                    </a:moveTo>
                    <a:lnTo>
                      <a:pt x="0" y="477062"/>
                    </a:lnTo>
                    <a:lnTo>
                      <a:pt x="1040091" y="612825"/>
                    </a:lnTo>
                    <a:lnTo>
                      <a:pt x="1040091" y="94284"/>
                    </a:lnTo>
                    <a:lnTo>
                      <a:pt x="0" y="0"/>
                    </a:lnTo>
                    <a:close/>
                  </a:path>
                </a:pathLst>
              </a:custGeom>
              <a:solidFill>
                <a:srgbClr val="FFFFFF"/>
              </a:solidFill>
            </p:spPr>
            <p:txBody>
              <a:bodyPr wrap="square" lIns="0" tIns="0" rIns="0" bIns="0" rtlCol="0"/>
              <a:lstStyle/>
              <a:p>
                <a:endParaRPr dirty="0"/>
              </a:p>
            </p:txBody>
          </p:sp>
          <p:sp>
            <p:nvSpPr>
              <p:cNvPr id="66" name="object 22">
                <a:extLst>
                  <a:ext uri="{FF2B5EF4-FFF2-40B4-BE49-F238E27FC236}">
                    <a16:creationId xmlns:a16="http://schemas.microsoft.com/office/drawing/2014/main" id="{9054800F-4E2B-413D-8D23-B8D37594F9CE}"/>
                  </a:ext>
                </a:extLst>
              </p:cNvPr>
              <p:cNvSpPr/>
              <p:nvPr/>
            </p:nvSpPr>
            <p:spPr>
              <a:xfrm>
                <a:off x="2633947" y="2824095"/>
                <a:ext cx="1040130" cy="613410"/>
              </a:xfrm>
              <a:custGeom>
                <a:avLst/>
                <a:gdLst/>
                <a:ahLst/>
                <a:cxnLst/>
                <a:rect l="l" t="t" r="r" b="b"/>
                <a:pathLst>
                  <a:path w="1040129" h="613410">
                    <a:moveTo>
                      <a:pt x="1040091" y="612825"/>
                    </a:moveTo>
                    <a:lnTo>
                      <a:pt x="0" y="477062"/>
                    </a:lnTo>
                    <a:lnTo>
                      <a:pt x="0" y="0"/>
                    </a:lnTo>
                    <a:lnTo>
                      <a:pt x="1040091" y="94284"/>
                    </a:lnTo>
                    <a:lnTo>
                      <a:pt x="1040091" y="612825"/>
                    </a:lnTo>
                    <a:close/>
                  </a:path>
                </a:pathLst>
              </a:custGeom>
              <a:ln w="10375">
                <a:solidFill>
                  <a:srgbClr val="231F20"/>
                </a:solidFill>
              </a:ln>
            </p:spPr>
            <p:txBody>
              <a:bodyPr wrap="square" lIns="0" tIns="0" rIns="0" bIns="0" rtlCol="0"/>
              <a:lstStyle/>
              <a:p>
                <a:endParaRPr dirty="0"/>
              </a:p>
            </p:txBody>
          </p:sp>
          <p:sp>
            <p:nvSpPr>
              <p:cNvPr id="67" name="object 23">
                <a:extLst>
                  <a:ext uri="{FF2B5EF4-FFF2-40B4-BE49-F238E27FC236}">
                    <a16:creationId xmlns:a16="http://schemas.microsoft.com/office/drawing/2014/main" id="{7AC33B22-48F1-41C1-88EC-ED993D4E147F}"/>
                  </a:ext>
                </a:extLst>
              </p:cNvPr>
              <p:cNvSpPr/>
              <p:nvPr/>
            </p:nvSpPr>
            <p:spPr>
              <a:xfrm>
                <a:off x="2633942" y="2782803"/>
                <a:ext cx="1510030" cy="654685"/>
              </a:xfrm>
              <a:custGeom>
                <a:avLst/>
                <a:gdLst/>
                <a:ahLst/>
                <a:cxnLst/>
                <a:rect l="l" t="t" r="r" b="b"/>
                <a:pathLst>
                  <a:path w="1510029" h="654685">
                    <a:moveTo>
                      <a:pt x="1509547" y="91287"/>
                    </a:moveTo>
                    <a:lnTo>
                      <a:pt x="437794" y="0"/>
                    </a:lnTo>
                    <a:lnTo>
                      <a:pt x="0" y="41300"/>
                    </a:lnTo>
                    <a:lnTo>
                      <a:pt x="1040091" y="135585"/>
                    </a:lnTo>
                    <a:lnTo>
                      <a:pt x="1040091" y="654126"/>
                    </a:lnTo>
                    <a:lnTo>
                      <a:pt x="1509547" y="609828"/>
                    </a:lnTo>
                    <a:lnTo>
                      <a:pt x="1509547" y="91300"/>
                    </a:lnTo>
                    <a:close/>
                  </a:path>
                </a:pathLst>
              </a:custGeom>
              <a:solidFill>
                <a:srgbClr val="FFFFFF"/>
              </a:solidFill>
            </p:spPr>
            <p:txBody>
              <a:bodyPr wrap="square" lIns="0" tIns="0" rIns="0" bIns="0" rtlCol="0"/>
              <a:lstStyle/>
              <a:p>
                <a:endParaRPr dirty="0"/>
              </a:p>
            </p:txBody>
          </p:sp>
          <p:sp>
            <p:nvSpPr>
              <p:cNvPr id="68" name="object 24">
                <a:extLst>
                  <a:ext uri="{FF2B5EF4-FFF2-40B4-BE49-F238E27FC236}">
                    <a16:creationId xmlns:a16="http://schemas.microsoft.com/office/drawing/2014/main" id="{02FBEF52-8C63-414C-BBC2-37DF54D02D6A}"/>
                  </a:ext>
                </a:extLst>
              </p:cNvPr>
              <p:cNvSpPr/>
              <p:nvPr/>
            </p:nvSpPr>
            <p:spPr>
              <a:xfrm>
                <a:off x="3674036" y="2874086"/>
                <a:ext cx="469900" cy="563245"/>
              </a:xfrm>
              <a:custGeom>
                <a:avLst/>
                <a:gdLst/>
                <a:ahLst/>
                <a:cxnLst/>
                <a:rect l="l" t="t" r="r" b="b"/>
                <a:pathLst>
                  <a:path w="469900" h="563244">
                    <a:moveTo>
                      <a:pt x="469455" y="518540"/>
                    </a:moveTo>
                    <a:lnTo>
                      <a:pt x="469455" y="0"/>
                    </a:lnTo>
                    <a:lnTo>
                      <a:pt x="0" y="44297"/>
                    </a:lnTo>
                    <a:lnTo>
                      <a:pt x="0" y="562838"/>
                    </a:lnTo>
                    <a:lnTo>
                      <a:pt x="469455" y="518540"/>
                    </a:lnTo>
                    <a:close/>
                  </a:path>
                </a:pathLst>
              </a:custGeom>
              <a:ln w="10375">
                <a:solidFill>
                  <a:srgbClr val="231F20"/>
                </a:solidFill>
              </a:ln>
            </p:spPr>
            <p:txBody>
              <a:bodyPr wrap="square" lIns="0" tIns="0" rIns="0" bIns="0" rtlCol="0"/>
              <a:lstStyle/>
              <a:p>
                <a:endParaRPr dirty="0"/>
              </a:p>
            </p:txBody>
          </p:sp>
          <p:sp>
            <p:nvSpPr>
              <p:cNvPr id="69" name="object 25">
                <a:extLst>
                  <a:ext uri="{FF2B5EF4-FFF2-40B4-BE49-F238E27FC236}">
                    <a16:creationId xmlns:a16="http://schemas.microsoft.com/office/drawing/2014/main" id="{D96B887D-7267-4751-BA37-C066F5C414F9}"/>
                  </a:ext>
                </a:extLst>
              </p:cNvPr>
              <p:cNvSpPr/>
              <p:nvPr/>
            </p:nvSpPr>
            <p:spPr>
              <a:xfrm>
                <a:off x="3760985" y="2955089"/>
                <a:ext cx="325120" cy="144780"/>
              </a:xfrm>
              <a:custGeom>
                <a:avLst/>
                <a:gdLst/>
                <a:ahLst/>
                <a:cxnLst/>
                <a:rect l="l" t="t" r="r" b="b"/>
                <a:pathLst>
                  <a:path w="325120" h="144780">
                    <a:moveTo>
                      <a:pt x="324650" y="63817"/>
                    </a:moveTo>
                    <a:lnTo>
                      <a:pt x="318494" y="37063"/>
                    </a:lnTo>
                    <a:lnTo>
                      <a:pt x="300964" y="15863"/>
                    </a:lnTo>
                    <a:lnTo>
                      <a:pt x="275176" y="2686"/>
                    </a:lnTo>
                    <a:lnTo>
                      <a:pt x="244246" y="0"/>
                    </a:lnTo>
                    <a:lnTo>
                      <a:pt x="199040" y="4715"/>
                    </a:lnTo>
                    <a:lnTo>
                      <a:pt x="153835" y="9431"/>
                    </a:lnTo>
                    <a:lnTo>
                      <a:pt x="108629" y="14149"/>
                    </a:lnTo>
                    <a:lnTo>
                      <a:pt x="63423" y="18872"/>
                    </a:lnTo>
                    <a:lnTo>
                      <a:pt x="18553" y="39231"/>
                    </a:lnTo>
                    <a:lnTo>
                      <a:pt x="0" y="80479"/>
                    </a:lnTo>
                    <a:lnTo>
                      <a:pt x="6153" y="107228"/>
                    </a:lnTo>
                    <a:lnTo>
                      <a:pt x="23680" y="128427"/>
                    </a:lnTo>
                    <a:lnTo>
                      <a:pt x="49468" y="141603"/>
                    </a:lnTo>
                    <a:lnTo>
                      <a:pt x="80403" y="144284"/>
                    </a:lnTo>
                    <a:lnTo>
                      <a:pt x="261226" y="125425"/>
                    </a:lnTo>
                    <a:lnTo>
                      <a:pt x="286107" y="118668"/>
                    </a:lnTo>
                    <a:lnTo>
                      <a:pt x="306087" y="105065"/>
                    </a:lnTo>
                    <a:lnTo>
                      <a:pt x="319492" y="86239"/>
                    </a:lnTo>
                    <a:lnTo>
                      <a:pt x="324650" y="63817"/>
                    </a:lnTo>
                    <a:close/>
                  </a:path>
                </a:pathLst>
              </a:custGeom>
              <a:ln w="9144">
                <a:solidFill>
                  <a:srgbClr val="4A92C5"/>
                </a:solidFill>
              </a:ln>
            </p:spPr>
            <p:txBody>
              <a:bodyPr wrap="square" lIns="0" tIns="0" rIns="0" bIns="0" rtlCol="0"/>
              <a:lstStyle/>
              <a:p>
                <a:endParaRPr dirty="0"/>
              </a:p>
            </p:txBody>
          </p:sp>
          <p:sp>
            <p:nvSpPr>
              <p:cNvPr id="70" name="object 26">
                <a:extLst>
                  <a:ext uri="{FF2B5EF4-FFF2-40B4-BE49-F238E27FC236}">
                    <a16:creationId xmlns:a16="http://schemas.microsoft.com/office/drawing/2014/main" id="{04FD5F6D-93E1-4577-9722-11309B5155A4}"/>
                  </a:ext>
                </a:extLst>
              </p:cNvPr>
              <p:cNvSpPr/>
              <p:nvPr/>
            </p:nvSpPr>
            <p:spPr>
              <a:xfrm>
                <a:off x="3060749" y="3210838"/>
                <a:ext cx="294005" cy="129539"/>
              </a:xfrm>
              <a:custGeom>
                <a:avLst/>
                <a:gdLst/>
                <a:ahLst/>
                <a:cxnLst/>
                <a:rect l="l" t="t" r="r" b="b"/>
                <a:pathLst>
                  <a:path w="294004" h="129539">
                    <a:moveTo>
                      <a:pt x="233603" y="129425"/>
                    </a:moveTo>
                    <a:lnTo>
                      <a:pt x="47155" y="106654"/>
                    </a:lnTo>
                    <a:lnTo>
                      <a:pt x="3583" y="72689"/>
                    </a:lnTo>
                    <a:lnTo>
                      <a:pt x="0" y="53390"/>
                    </a:lnTo>
                    <a:lnTo>
                      <a:pt x="4784" y="31193"/>
                    </a:lnTo>
                    <a:lnTo>
                      <a:pt x="17679" y="13579"/>
                    </a:lnTo>
                    <a:lnTo>
                      <a:pt x="36502" y="2523"/>
                    </a:lnTo>
                    <a:lnTo>
                      <a:pt x="59067" y="0"/>
                    </a:lnTo>
                    <a:lnTo>
                      <a:pt x="245503" y="18821"/>
                    </a:lnTo>
                    <a:lnTo>
                      <a:pt x="264606" y="24458"/>
                    </a:lnTo>
                    <a:lnTo>
                      <a:pt x="279911" y="36225"/>
                    </a:lnTo>
                    <a:lnTo>
                      <a:pt x="290077" y="52638"/>
                    </a:lnTo>
                    <a:lnTo>
                      <a:pt x="293763" y="72212"/>
                    </a:lnTo>
                    <a:lnTo>
                      <a:pt x="293763" y="76161"/>
                    </a:lnTo>
                    <a:lnTo>
                      <a:pt x="288862" y="98627"/>
                    </a:lnTo>
                    <a:lnTo>
                      <a:pt x="275680" y="116343"/>
                    </a:lnTo>
                    <a:lnTo>
                      <a:pt x="256500" y="127284"/>
                    </a:lnTo>
                    <a:lnTo>
                      <a:pt x="233603" y="129425"/>
                    </a:lnTo>
                    <a:close/>
                  </a:path>
                </a:pathLst>
              </a:custGeom>
              <a:ln w="9144">
                <a:solidFill>
                  <a:srgbClr val="4A92C5"/>
                </a:solidFill>
              </a:ln>
            </p:spPr>
            <p:txBody>
              <a:bodyPr wrap="square" lIns="0" tIns="0" rIns="0" bIns="0" rtlCol="0"/>
              <a:lstStyle/>
              <a:p>
                <a:endParaRPr dirty="0"/>
              </a:p>
            </p:txBody>
          </p:sp>
          <p:sp>
            <p:nvSpPr>
              <p:cNvPr id="71" name="object 27">
                <a:extLst>
                  <a:ext uri="{FF2B5EF4-FFF2-40B4-BE49-F238E27FC236}">
                    <a16:creationId xmlns:a16="http://schemas.microsoft.com/office/drawing/2014/main" id="{A8499D69-81D3-40CC-9A73-78529BA6A942}"/>
                  </a:ext>
                </a:extLst>
              </p:cNvPr>
              <p:cNvSpPr/>
              <p:nvPr/>
            </p:nvSpPr>
            <p:spPr>
              <a:xfrm>
                <a:off x="2666230" y="2968056"/>
                <a:ext cx="294005" cy="129539"/>
              </a:xfrm>
              <a:custGeom>
                <a:avLst/>
                <a:gdLst/>
                <a:ahLst/>
                <a:cxnLst/>
                <a:rect l="l" t="t" r="r" b="b"/>
                <a:pathLst>
                  <a:path w="294004" h="129539">
                    <a:moveTo>
                      <a:pt x="59055" y="0"/>
                    </a:moveTo>
                    <a:lnTo>
                      <a:pt x="36497" y="2523"/>
                    </a:lnTo>
                    <a:lnTo>
                      <a:pt x="17678" y="13579"/>
                    </a:lnTo>
                    <a:lnTo>
                      <a:pt x="4783" y="31193"/>
                    </a:lnTo>
                    <a:lnTo>
                      <a:pt x="0" y="53390"/>
                    </a:lnTo>
                    <a:lnTo>
                      <a:pt x="3583" y="72689"/>
                    </a:lnTo>
                    <a:lnTo>
                      <a:pt x="13485" y="88957"/>
                    </a:lnTo>
                    <a:lnTo>
                      <a:pt x="28433" y="100757"/>
                    </a:lnTo>
                    <a:lnTo>
                      <a:pt x="47155" y="106654"/>
                    </a:lnTo>
                    <a:lnTo>
                      <a:pt x="233603" y="129425"/>
                    </a:lnTo>
                    <a:lnTo>
                      <a:pt x="256494" y="127284"/>
                    </a:lnTo>
                    <a:lnTo>
                      <a:pt x="275675" y="116343"/>
                    </a:lnTo>
                    <a:lnTo>
                      <a:pt x="288860" y="98627"/>
                    </a:lnTo>
                    <a:lnTo>
                      <a:pt x="293763" y="76161"/>
                    </a:lnTo>
                    <a:lnTo>
                      <a:pt x="293763" y="72212"/>
                    </a:lnTo>
                    <a:lnTo>
                      <a:pt x="279911" y="36225"/>
                    </a:lnTo>
                    <a:lnTo>
                      <a:pt x="245503" y="18821"/>
                    </a:lnTo>
                    <a:lnTo>
                      <a:pt x="59055" y="0"/>
                    </a:lnTo>
                    <a:close/>
                  </a:path>
                </a:pathLst>
              </a:custGeom>
              <a:solidFill>
                <a:srgbClr val="4A92C5"/>
              </a:solidFill>
            </p:spPr>
            <p:txBody>
              <a:bodyPr wrap="square" lIns="0" tIns="0" rIns="0" bIns="0" rtlCol="0"/>
              <a:lstStyle/>
              <a:p>
                <a:endParaRPr dirty="0"/>
              </a:p>
            </p:txBody>
          </p:sp>
          <p:sp>
            <p:nvSpPr>
              <p:cNvPr id="72" name="object 28">
                <a:extLst>
                  <a:ext uri="{FF2B5EF4-FFF2-40B4-BE49-F238E27FC236}">
                    <a16:creationId xmlns:a16="http://schemas.microsoft.com/office/drawing/2014/main" id="{22D78031-F533-493C-B2A3-7BBEF524AD24}"/>
                  </a:ext>
                </a:extLst>
              </p:cNvPr>
              <p:cNvSpPr/>
              <p:nvPr/>
            </p:nvSpPr>
            <p:spPr>
              <a:xfrm>
                <a:off x="2679397" y="2880101"/>
                <a:ext cx="208915" cy="80645"/>
              </a:xfrm>
              <a:custGeom>
                <a:avLst/>
                <a:gdLst/>
                <a:ahLst/>
                <a:cxnLst/>
                <a:rect l="l" t="t" r="r" b="b"/>
                <a:pathLst>
                  <a:path w="208914" h="80644">
                    <a:moveTo>
                      <a:pt x="0" y="0"/>
                    </a:moveTo>
                    <a:lnTo>
                      <a:pt x="0" y="57556"/>
                    </a:lnTo>
                    <a:lnTo>
                      <a:pt x="208914" y="80378"/>
                    </a:lnTo>
                    <a:lnTo>
                      <a:pt x="208914" y="22834"/>
                    </a:lnTo>
                    <a:lnTo>
                      <a:pt x="0" y="0"/>
                    </a:lnTo>
                    <a:close/>
                  </a:path>
                </a:pathLst>
              </a:custGeom>
              <a:solidFill>
                <a:srgbClr val="AFB1B4"/>
              </a:solidFill>
            </p:spPr>
            <p:txBody>
              <a:bodyPr wrap="square" lIns="0" tIns="0" rIns="0" bIns="0" rtlCol="0"/>
              <a:lstStyle/>
              <a:p>
                <a:endParaRPr dirty="0"/>
              </a:p>
            </p:txBody>
          </p:sp>
          <p:sp>
            <p:nvSpPr>
              <p:cNvPr id="73" name="object 29">
                <a:extLst>
                  <a:ext uri="{FF2B5EF4-FFF2-40B4-BE49-F238E27FC236}">
                    <a16:creationId xmlns:a16="http://schemas.microsoft.com/office/drawing/2014/main" id="{FD5BB695-D100-49CE-ADB0-5589B9C366C8}"/>
                  </a:ext>
                </a:extLst>
              </p:cNvPr>
              <p:cNvSpPr/>
              <p:nvPr/>
            </p:nvSpPr>
            <p:spPr>
              <a:xfrm>
                <a:off x="2673864" y="3098188"/>
                <a:ext cx="288925" cy="202565"/>
              </a:xfrm>
              <a:custGeom>
                <a:avLst/>
                <a:gdLst/>
                <a:ahLst/>
                <a:cxnLst/>
                <a:rect l="l" t="t" r="r" b="b"/>
                <a:pathLst>
                  <a:path w="288925" h="202564">
                    <a:moveTo>
                      <a:pt x="288899" y="202184"/>
                    </a:moveTo>
                    <a:lnTo>
                      <a:pt x="0" y="161251"/>
                    </a:lnTo>
                    <a:lnTo>
                      <a:pt x="0" y="0"/>
                    </a:lnTo>
                    <a:lnTo>
                      <a:pt x="288899" y="32626"/>
                    </a:lnTo>
                    <a:lnTo>
                      <a:pt x="288899" y="202184"/>
                    </a:lnTo>
                    <a:close/>
                  </a:path>
                </a:pathLst>
              </a:custGeom>
              <a:ln w="7315">
                <a:solidFill>
                  <a:srgbClr val="414042"/>
                </a:solidFill>
              </a:ln>
            </p:spPr>
            <p:txBody>
              <a:bodyPr wrap="square" lIns="0" tIns="0" rIns="0" bIns="0" rtlCol="0"/>
              <a:lstStyle/>
              <a:p>
                <a:endParaRPr dirty="0"/>
              </a:p>
            </p:txBody>
          </p:sp>
          <p:sp>
            <p:nvSpPr>
              <p:cNvPr id="74" name="object 30">
                <a:extLst>
                  <a:ext uri="{FF2B5EF4-FFF2-40B4-BE49-F238E27FC236}">
                    <a16:creationId xmlns:a16="http://schemas.microsoft.com/office/drawing/2014/main" id="{6194CA6D-771E-48B2-94C9-1FB86363B761}"/>
                  </a:ext>
                </a:extLst>
              </p:cNvPr>
              <p:cNvSpPr/>
              <p:nvPr/>
            </p:nvSpPr>
            <p:spPr>
              <a:xfrm>
                <a:off x="2673554" y="3156120"/>
                <a:ext cx="288925" cy="33020"/>
              </a:xfrm>
              <a:custGeom>
                <a:avLst/>
                <a:gdLst/>
                <a:ahLst/>
                <a:cxnLst/>
                <a:rect l="l" t="t" r="r" b="b"/>
                <a:pathLst>
                  <a:path w="288925" h="33019">
                    <a:moveTo>
                      <a:pt x="0" y="0"/>
                    </a:moveTo>
                    <a:lnTo>
                      <a:pt x="288912" y="32638"/>
                    </a:lnTo>
                  </a:path>
                </a:pathLst>
              </a:custGeom>
              <a:ln w="7315">
                <a:solidFill>
                  <a:srgbClr val="414042"/>
                </a:solidFill>
              </a:ln>
            </p:spPr>
            <p:txBody>
              <a:bodyPr wrap="square" lIns="0" tIns="0" rIns="0" bIns="0" rtlCol="0"/>
              <a:lstStyle/>
              <a:p>
                <a:endParaRPr dirty="0"/>
              </a:p>
            </p:txBody>
          </p:sp>
          <p:sp>
            <p:nvSpPr>
              <p:cNvPr id="75" name="object 31">
                <a:extLst>
                  <a:ext uri="{FF2B5EF4-FFF2-40B4-BE49-F238E27FC236}">
                    <a16:creationId xmlns:a16="http://schemas.microsoft.com/office/drawing/2014/main" id="{8C7EF339-4F1F-44C6-A556-431966F54E0A}"/>
                  </a:ext>
                </a:extLst>
              </p:cNvPr>
              <p:cNvSpPr/>
              <p:nvPr/>
            </p:nvSpPr>
            <p:spPr>
              <a:xfrm>
                <a:off x="2674211" y="3205388"/>
                <a:ext cx="288925" cy="39370"/>
              </a:xfrm>
              <a:custGeom>
                <a:avLst/>
                <a:gdLst/>
                <a:ahLst/>
                <a:cxnLst/>
                <a:rect l="l" t="t" r="r" b="b"/>
                <a:pathLst>
                  <a:path w="288925" h="39369">
                    <a:moveTo>
                      <a:pt x="0" y="0"/>
                    </a:moveTo>
                    <a:lnTo>
                      <a:pt x="288912" y="38862"/>
                    </a:lnTo>
                  </a:path>
                </a:pathLst>
              </a:custGeom>
              <a:ln w="7315">
                <a:solidFill>
                  <a:srgbClr val="414042"/>
                </a:solidFill>
              </a:ln>
            </p:spPr>
            <p:txBody>
              <a:bodyPr wrap="square" lIns="0" tIns="0" rIns="0" bIns="0" rtlCol="0"/>
              <a:lstStyle/>
              <a:p>
                <a:endParaRPr dirty="0"/>
              </a:p>
            </p:txBody>
          </p:sp>
          <p:sp>
            <p:nvSpPr>
              <p:cNvPr id="76" name="object 32">
                <a:extLst>
                  <a:ext uri="{FF2B5EF4-FFF2-40B4-BE49-F238E27FC236}">
                    <a16:creationId xmlns:a16="http://schemas.microsoft.com/office/drawing/2014/main" id="{7FBAD181-1315-498D-98C0-A825C85C57FC}"/>
                  </a:ext>
                </a:extLst>
              </p:cNvPr>
              <p:cNvSpPr/>
              <p:nvPr/>
            </p:nvSpPr>
            <p:spPr>
              <a:xfrm>
                <a:off x="2760854" y="3108519"/>
                <a:ext cx="0" cy="164465"/>
              </a:xfrm>
              <a:custGeom>
                <a:avLst/>
                <a:gdLst/>
                <a:ahLst/>
                <a:cxnLst/>
                <a:rect l="l" t="t" r="r" b="b"/>
                <a:pathLst>
                  <a:path h="164464">
                    <a:moveTo>
                      <a:pt x="0" y="0"/>
                    </a:moveTo>
                    <a:lnTo>
                      <a:pt x="0" y="163931"/>
                    </a:lnTo>
                  </a:path>
                </a:pathLst>
              </a:custGeom>
              <a:ln w="7315">
                <a:solidFill>
                  <a:srgbClr val="414042"/>
                </a:solidFill>
              </a:ln>
            </p:spPr>
            <p:txBody>
              <a:bodyPr wrap="square" lIns="0" tIns="0" rIns="0" bIns="0" rtlCol="0"/>
              <a:lstStyle/>
              <a:p>
                <a:endParaRPr dirty="0"/>
              </a:p>
            </p:txBody>
          </p:sp>
          <p:sp>
            <p:nvSpPr>
              <p:cNvPr id="77" name="object 33">
                <a:extLst>
                  <a:ext uri="{FF2B5EF4-FFF2-40B4-BE49-F238E27FC236}">
                    <a16:creationId xmlns:a16="http://schemas.microsoft.com/office/drawing/2014/main" id="{2C075F85-8388-4005-BA5E-EB3B1B2103A3}"/>
                  </a:ext>
                </a:extLst>
              </p:cNvPr>
              <p:cNvSpPr/>
              <p:nvPr/>
            </p:nvSpPr>
            <p:spPr>
              <a:xfrm>
                <a:off x="2868491" y="2805037"/>
                <a:ext cx="1040130" cy="89535"/>
              </a:xfrm>
              <a:custGeom>
                <a:avLst/>
                <a:gdLst/>
                <a:ahLst/>
                <a:cxnLst/>
                <a:rect l="l" t="t" r="r" b="b"/>
                <a:pathLst>
                  <a:path w="1040129" h="89535">
                    <a:moveTo>
                      <a:pt x="437807" y="0"/>
                    </a:moveTo>
                    <a:lnTo>
                      <a:pt x="0" y="41300"/>
                    </a:lnTo>
                    <a:lnTo>
                      <a:pt x="570522" y="89039"/>
                    </a:lnTo>
                    <a:lnTo>
                      <a:pt x="1039990" y="44754"/>
                    </a:lnTo>
                    <a:lnTo>
                      <a:pt x="437807" y="0"/>
                    </a:lnTo>
                    <a:close/>
                  </a:path>
                </a:pathLst>
              </a:custGeom>
              <a:solidFill>
                <a:srgbClr val="4A92C5"/>
              </a:solidFill>
            </p:spPr>
            <p:txBody>
              <a:bodyPr wrap="square" lIns="0" tIns="0" rIns="0" bIns="0" rtlCol="0"/>
              <a:lstStyle/>
              <a:p>
                <a:endParaRPr dirty="0"/>
              </a:p>
            </p:txBody>
          </p:sp>
          <p:sp>
            <p:nvSpPr>
              <p:cNvPr id="78" name="object 34">
                <a:extLst>
                  <a:ext uri="{FF2B5EF4-FFF2-40B4-BE49-F238E27FC236}">
                    <a16:creationId xmlns:a16="http://schemas.microsoft.com/office/drawing/2014/main" id="{CE2179E7-6CD5-4EFA-A56E-9A256F334BA9}"/>
                  </a:ext>
                </a:extLst>
              </p:cNvPr>
              <p:cNvSpPr/>
              <p:nvPr/>
            </p:nvSpPr>
            <p:spPr>
              <a:xfrm>
                <a:off x="2633947" y="2782795"/>
                <a:ext cx="1510030" cy="135890"/>
              </a:xfrm>
              <a:custGeom>
                <a:avLst/>
                <a:gdLst/>
                <a:ahLst/>
                <a:cxnLst/>
                <a:rect l="l" t="t" r="r" b="b"/>
                <a:pathLst>
                  <a:path w="1510029" h="135889">
                    <a:moveTo>
                      <a:pt x="1040091" y="135585"/>
                    </a:moveTo>
                    <a:lnTo>
                      <a:pt x="0" y="41300"/>
                    </a:lnTo>
                    <a:lnTo>
                      <a:pt x="437794" y="0"/>
                    </a:lnTo>
                    <a:lnTo>
                      <a:pt x="1509547" y="91300"/>
                    </a:lnTo>
                    <a:lnTo>
                      <a:pt x="1040091" y="135585"/>
                    </a:lnTo>
                    <a:close/>
                  </a:path>
                </a:pathLst>
              </a:custGeom>
              <a:ln w="10375">
                <a:solidFill>
                  <a:srgbClr val="231F20"/>
                </a:solidFill>
              </a:ln>
            </p:spPr>
            <p:txBody>
              <a:bodyPr wrap="square" lIns="0" tIns="0" rIns="0" bIns="0" rtlCol="0"/>
              <a:lstStyle/>
              <a:p>
                <a:endParaRPr dirty="0"/>
              </a:p>
            </p:txBody>
          </p:sp>
          <p:sp>
            <p:nvSpPr>
              <p:cNvPr id="79" name="object 35">
                <a:extLst>
                  <a:ext uri="{FF2B5EF4-FFF2-40B4-BE49-F238E27FC236}">
                    <a16:creationId xmlns:a16="http://schemas.microsoft.com/office/drawing/2014/main" id="{A180F2C7-4F18-429D-9652-8B4CF64E27C2}"/>
                  </a:ext>
                </a:extLst>
              </p:cNvPr>
              <p:cNvSpPr/>
              <p:nvPr/>
            </p:nvSpPr>
            <p:spPr>
              <a:xfrm>
                <a:off x="3810525" y="3117616"/>
                <a:ext cx="250825" cy="28575"/>
              </a:xfrm>
              <a:custGeom>
                <a:avLst/>
                <a:gdLst/>
                <a:ahLst/>
                <a:cxnLst/>
                <a:rect l="l" t="t" r="r" b="b"/>
                <a:pathLst>
                  <a:path w="250825" h="28575">
                    <a:moveTo>
                      <a:pt x="250418" y="0"/>
                    </a:moveTo>
                    <a:lnTo>
                      <a:pt x="0" y="28333"/>
                    </a:lnTo>
                  </a:path>
                </a:pathLst>
              </a:custGeom>
              <a:solidFill>
                <a:srgbClr val="FFFFFF"/>
              </a:solidFill>
            </p:spPr>
            <p:txBody>
              <a:bodyPr wrap="square" lIns="0" tIns="0" rIns="0" bIns="0" rtlCol="0"/>
              <a:lstStyle/>
              <a:p>
                <a:endParaRPr dirty="0"/>
              </a:p>
            </p:txBody>
          </p:sp>
          <p:sp>
            <p:nvSpPr>
              <p:cNvPr id="80" name="object 36">
                <a:extLst>
                  <a:ext uri="{FF2B5EF4-FFF2-40B4-BE49-F238E27FC236}">
                    <a16:creationId xmlns:a16="http://schemas.microsoft.com/office/drawing/2014/main" id="{5C2079E2-B798-4E0A-8C4B-0FB45F362B24}"/>
                  </a:ext>
                </a:extLst>
              </p:cNvPr>
              <p:cNvSpPr/>
              <p:nvPr/>
            </p:nvSpPr>
            <p:spPr>
              <a:xfrm>
                <a:off x="3810525" y="3117616"/>
                <a:ext cx="250825" cy="28575"/>
              </a:xfrm>
              <a:custGeom>
                <a:avLst/>
                <a:gdLst/>
                <a:ahLst/>
                <a:cxnLst/>
                <a:rect l="l" t="t" r="r" b="b"/>
                <a:pathLst>
                  <a:path w="250825" h="28575">
                    <a:moveTo>
                      <a:pt x="0" y="28333"/>
                    </a:moveTo>
                    <a:lnTo>
                      <a:pt x="250418" y="0"/>
                    </a:lnTo>
                  </a:path>
                </a:pathLst>
              </a:custGeom>
              <a:ln w="10375">
                <a:solidFill>
                  <a:srgbClr val="414042"/>
                </a:solidFill>
              </a:ln>
            </p:spPr>
            <p:txBody>
              <a:bodyPr wrap="square" lIns="0" tIns="0" rIns="0" bIns="0" rtlCol="0"/>
              <a:lstStyle/>
              <a:p>
                <a:endParaRPr dirty="0"/>
              </a:p>
            </p:txBody>
          </p:sp>
          <p:sp>
            <p:nvSpPr>
              <p:cNvPr id="81" name="object 37">
                <a:extLst>
                  <a:ext uri="{FF2B5EF4-FFF2-40B4-BE49-F238E27FC236}">
                    <a16:creationId xmlns:a16="http://schemas.microsoft.com/office/drawing/2014/main" id="{D434BCF0-FC72-49E4-857F-15F79E85362D}"/>
                  </a:ext>
                </a:extLst>
              </p:cNvPr>
              <p:cNvSpPr/>
              <p:nvPr/>
            </p:nvSpPr>
            <p:spPr>
              <a:xfrm>
                <a:off x="3385460" y="3165669"/>
                <a:ext cx="238760" cy="24130"/>
              </a:xfrm>
              <a:custGeom>
                <a:avLst/>
                <a:gdLst/>
                <a:ahLst/>
                <a:cxnLst/>
                <a:rect l="l" t="t" r="r" b="b"/>
                <a:pathLst>
                  <a:path w="238760" h="24130">
                    <a:moveTo>
                      <a:pt x="0" y="0"/>
                    </a:moveTo>
                    <a:lnTo>
                      <a:pt x="238467" y="24028"/>
                    </a:lnTo>
                  </a:path>
                </a:pathLst>
              </a:custGeom>
              <a:solidFill>
                <a:srgbClr val="FFFFFF"/>
              </a:solidFill>
            </p:spPr>
            <p:txBody>
              <a:bodyPr wrap="square" lIns="0" tIns="0" rIns="0" bIns="0" rtlCol="0"/>
              <a:lstStyle/>
              <a:p>
                <a:endParaRPr dirty="0"/>
              </a:p>
            </p:txBody>
          </p:sp>
          <p:sp>
            <p:nvSpPr>
              <p:cNvPr id="82" name="object 38">
                <a:extLst>
                  <a:ext uri="{FF2B5EF4-FFF2-40B4-BE49-F238E27FC236}">
                    <a16:creationId xmlns:a16="http://schemas.microsoft.com/office/drawing/2014/main" id="{04240EED-C621-4668-B3E5-09EBD34D1ED9}"/>
                  </a:ext>
                </a:extLst>
              </p:cNvPr>
              <p:cNvSpPr/>
              <p:nvPr/>
            </p:nvSpPr>
            <p:spPr>
              <a:xfrm>
                <a:off x="3385460" y="3165669"/>
                <a:ext cx="238760" cy="24130"/>
              </a:xfrm>
              <a:custGeom>
                <a:avLst/>
                <a:gdLst/>
                <a:ahLst/>
                <a:cxnLst/>
                <a:rect l="l" t="t" r="r" b="b"/>
                <a:pathLst>
                  <a:path w="238760" h="24130">
                    <a:moveTo>
                      <a:pt x="-5187" y="12014"/>
                    </a:moveTo>
                    <a:lnTo>
                      <a:pt x="243655" y="12014"/>
                    </a:lnTo>
                  </a:path>
                </a:pathLst>
              </a:custGeom>
              <a:ln w="34404">
                <a:solidFill>
                  <a:srgbClr val="414042"/>
                </a:solidFill>
              </a:ln>
            </p:spPr>
            <p:txBody>
              <a:bodyPr wrap="square" lIns="0" tIns="0" rIns="0" bIns="0" rtlCol="0"/>
              <a:lstStyle/>
              <a:p>
                <a:endParaRPr dirty="0"/>
              </a:p>
            </p:txBody>
          </p:sp>
          <p:sp>
            <p:nvSpPr>
              <p:cNvPr id="83" name="object 39">
                <a:extLst>
                  <a:ext uri="{FF2B5EF4-FFF2-40B4-BE49-F238E27FC236}">
                    <a16:creationId xmlns:a16="http://schemas.microsoft.com/office/drawing/2014/main" id="{6A7780CF-01C4-4E78-ADFA-A5988540BF05}"/>
                  </a:ext>
                </a:extLst>
              </p:cNvPr>
              <p:cNvSpPr/>
              <p:nvPr/>
            </p:nvSpPr>
            <p:spPr>
              <a:xfrm>
                <a:off x="3333964" y="2977785"/>
                <a:ext cx="294005" cy="184785"/>
              </a:xfrm>
              <a:custGeom>
                <a:avLst/>
                <a:gdLst/>
                <a:ahLst/>
                <a:cxnLst/>
                <a:rect l="l" t="t" r="r" b="b"/>
                <a:pathLst>
                  <a:path w="294004" h="184785">
                    <a:moveTo>
                      <a:pt x="0" y="0"/>
                    </a:moveTo>
                    <a:lnTo>
                      <a:pt x="0" y="154571"/>
                    </a:lnTo>
                    <a:lnTo>
                      <a:pt x="293763" y="184226"/>
                    </a:lnTo>
                    <a:lnTo>
                      <a:pt x="293763" y="29667"/>
                    </a:lnTo>
                    <a:lnTo>
                      <a:pt x="0" y="0"/>
                    </a:lnTo>
                    <a:close/>
                  </a:path>
                </a:pathLst>
              </a:custGeom>
              <a:solidFill>
                <a:srgbClr val="414042"/>
              </a:solidFill>
            </p:spPr>
            <p:txBody>
              <a:bodyPr wrap="square" lIns="0" tIns="0" rIns="0" bIns="0" rtlCol="0"/>
              <a:lstStyle/>
              <a:p>
                <a:endParaRPr dirty="0"/>
              </a:p>
            </p:txBody>
          </p:sp>
          <p:pic>
            <p:nvPicPr>
              <p:cNvPr id="84" name="object 40">
                <a:extLst>
                  <a:ext uri="{FF2B5EF4-FFF2-40B4-BE49-F238E27FC236}">
                    <a16:creationId xmlns:a16="http://schemas.microsoft.com/office/drawing/2014/main" id="{12372BCA-9251-4EF2-A90B-4BF9EDAE85A1}"/>
                  </a:ext>
                </a:extLst>
              </p:cNvPr>
              <p:cNvPicPr/>
              <p:nvPr/>
            </p:nvPicPr>
            <p:blipFill>
              <a:blip r:embed="rId8" cstate="print"/>
              <a:stretch>
                <a:fillRect/>
              </a:stretch>
            </p:blipFill>
            <p:spPr>
              <a:xfrm>
                <a:off x="3392291" y="3270499"/>
                <a:ext cx="235013" cy="103543"/>
              </a:xfrm>
              <a:prstGeom prst="rect">
                <a:avLst/>
              </a:prstGeom>
            </p:spPr>
          </p:pic>
          <p:sp>
            <p:nvSpPr>
              <p:cNvPr id="85" name="object 41">
                <a:extLst>
                  <a:ext uri="{FF2B5EF4-FFF2-40B4-BE49-F238E27FC236}">
                    <a16:creationId xmlns:a16="http://schemas.microsoft.com/office/drawing/2014/main" id="{525450D8-5370-42C1-8312-48255243C8B2}"/>
                  </a:ext>
                </a:extLst>
              </p:cNvPr>
              <p:cNvSpPr/>
              <p:nvPr/>
            </p:nvSpPr>
            <p:spPr>
              <a:xfrm>
                <a:off x="3090073" y="2950898"/>
                <a:ext cx="220979" cy="177165"/>
              </a:xfrm>
              <a:custGeom>
                <a:avLst/>
                <a:gdLst/>
                <a:ahLst/>
                <a:cxnLst/>
                <a:rect l="l" t="t" r="r" b="b"/>
                <a:pathLst>
                  <a:path w="220979" h="177164">
                    <a:moveTo>
                      <a:pt x="0" y="0"/>
                    </a:moveTo>
                    <a:lnTo>
                      <a:pt x="0" y="154559"/>
                    </a:lnTo>
                    <a:lnTo>
                      <a:pt x="220599" y="176834"/>
                    </a:lnTo>
                    <a:lnTo>
                      <a:pt x="220599" y="22275"/>
                    </a:lnTo>
                    <a:lnTo>
                      <a:pt x="0" y="0"/>
                    </a:lnTo>
                    <a:close/>
                  </a:path>
                </a:pathLst>
              </a:custGeom>
              <a:solidFill>
                <a:srgbClr val="414042"/>
              </a:solidFill>
            </p:spPr>
            <p:txBody>
              <a:bodyPr wrap="square" lIns="0" tIns="0" rIns="0" bIns="0" rtlCol="0"/>
              <a:lstStyle/>
              <a:p>
                <a:endParaRPr dirty="0"/>
              </a:p>
            </p:txBody>
          </p:sp>
          <p:sp>
            <p:nvSpPr>
              <p:cNvPr id="86" name="object 42">
                <a:extLst>
                  <a:ext uri="{FF2B5EF4-FFF2-40B4-BE49-F238E27FC236}">
                    <a16:creationId xmlns:a16="http://schemas.microsoft.com/office/drawing/2014/main" id="{4C249F84-53B5-4EFB-BEFA-EAF4A59EE788}"/>
                  </a:ext>
                </a:extLst>
              </p:cNvPr>
              <p:cNvSpPr/>
              <p:nvPr/>
            </p:nvSpPr>
            <p:spPr>
              <a:xfrm>
                <a:off x="3789442" y="3233378"/>
                <a:ext cx="290195" cy="47625"/>
              </a:xfrm>
              <a:custGeom>
                <a:avLst/>
                <a:gdLst/>
                <a:ahLst/>
                <a:cxnLst/>
                <a:rect l="l" t="t" r="r" b="b"/>
                <a:pathLst>
                  <a:path w="290195" h="47625">
                    <a:moveTo>
                      <a:pt x="270154" y="0"/>
                    </a:moveTo>
                    <a:lnTo>
                      <a:pt x="289877" y="8204"/>
                    </a:lnTo>
                    <a:lnTo>
                      <a:pt x="0" y="24447"/>
                    </a:lnTo>
                    <a:lnTo>
                      <a:pt x="18262" y="16192"/>
                    </a:lnTo>
                    <a:lnTo>
                      <a:pt x="36337" y="25972"/>
                    </a:lnTo>
                    <a:lnTo>
                      <a:pt x="64993" y="37418"/>
                    </a:lnTo>
                    <a:lnTo>
                      <a:pt x="102910" y="46090"/>
                    </a:lnTo>
                    <a:lnTo>
                      <a:pt x="148767" y="47548"/>
                    </a:lnTo>
                    <a:lnTo>
                      <a:pt x="192357" y="39863"/>
                    </a:lnTo>
                    <a:lnTo>
                      <a:pt x="227544" y="26579"/>
                    </a:lnTo>
                    <a:lnTo>
                      <a:pt x="253689" y="11892"/>
                    </a:lnTo>
                    <a:lnTo>
                      <a:pt x="270154" y="0"/>
                    </a:lnTo>
                    <a:close/>
                  </a:path>
                </a:pathLst>
              </a:custGeom>
              <a:solidFill>
                <a:srgbClr val="FFFFFF"/>
              </a:solidFill>
            </p:spPr>
            <p:txBody>
              <a:bodyPr wrap="square" lIns="0" tIns="0" rIns="0" bIns="0" rtlCol="0"/>
              <a:lstStyle/>
              <a:p>
                <a:endParaRPr dirty="0"/>
              </a:p>
            </p:txBody>
          </p:sp>
          <p:sp>
            <p:nvSpPr>
              <p:cNvPr id="87" name="object 43">
                <a:extLst>
                  <a:ext uri="{FF2B5EF4-FFF2-40B4-BE49-F238E27FC236}">
                    <a16:creationId xmlns:a16="http://schemas.microsoft.com/office/drawing/2014/main" id="{7BF09CCA-D762-4176-A7E8-53B2F45BEBE0}"/>
                  </a:ext>
                </a:extLst>
              </p:cNvPr>
              <p:cNvSpPr/>
              <p:nvPr/>
            </p:nvSpPr>
            <p:spPr>
              <a:xfrm>
                <a:off x="3789442" y="3233378"/>
                <a:ext cx="290195" cy="47625"/>
              </a:xfrm>
              <a:custGeom>
                <a:avLst/>
                <a:gdLst/>
                <a:ahLst/>
                <a:cxnLst/>
                <a:rect l="l" t="t" r="r" b="b"/>
                <a:pathLst>
                  <a:path w="290195" h="47625">
                    <a:moveTo>
                      <a:pt x="0" y="24447"/>
                    </a:moveTo>
                    <a:lnTo>
                      <a:pt x="6629" y="21450"/>
                    </a:lnTo>
                    <a:lnTo>
                      <a:pt x="14109" y="18072"/>
                    </a:lnTo>
                    <a:lnTo>
                      <a:pt x="18262" y="16192"/>
                    </a:lnTo>
                    <a:lnTo>
                      <a:pt x="36337" y="25972"/>
                    </a:lnTo>
                    <a:lnTo>
                      <a:pt x="64993" y="37418"/>
                    </a:lnTo>
                    <a:lnTo>
                      <a:pt x="102910" y="46090"/>
                    </a:lnTo>
                    <a:lnTo>
                      <a:pt x="148767" y="47548"/>
                    </a:lnTo>
                    <a:lnTo>
                      <a:pt x="192357" y="39863"/>
                    </a:lnTo>
                    <a:lnTo>
                      <a:pt x="227544" y="26579"/>
                    </a:lnTo>
                    <a:lnTo>
                      <a:pt x="253689" y="11892"/>
                    </a:lnTo>
                    <a:lnTo>
                      <a:pt x="270154" y="0"/>
                    </a:lnTo>
                    <a:lnTo>
                      <a:pt x="281012" y="4521"/>
                    </a:lnTo>
                    <a:lnTo>
                      <a:pt x="281965" y="4914"/>
                    </a:lnTo>
                    <a:lnTo>
                      <a:pt x="289877" y="8204"/>
                    </a:lnTo>
                  </a:path>
                </a:pathLst>
              </a:custGeom>
              <a:ln w="10375">
                <a:solidFill>
                  <a:srgbClr val="231F20"/>
                </a:solidFill>
              </a:ln>
            </p:spPr>
            <p:txBody>
              <a:bodyPr wrap="square" lIns="0" tIns="0" rIns="0" bIns="0" rtlCol="0"/>
              <a:lstStyle/>
              <a:p>
                <a:endParaRPr dirty="0"/>
              </a:p>
            </p:txBody>
          </p:sp>
          <p:sp>
            <p:nvSpPr>
              <p:cNvPr id="88" name="object 44">
                <a:extLst>
                  <a:ext uri="{FF2B5EF4-FFF2-40B4-BE49-F238E27FC236}">
                    <a16:creationId xmlns:a16="http://schemas.microsoft.com/office/drawing/2014/main" id="{73294AA0-8B7B-438D-BA65-840F0AA0FCC6}"/>
                  </a:ext>
                </a:extLst>
              </p:cNvPr>
              <p:cNvSpPr/>
              <p:nvPr/>
            </p:nvSpPr>
            <p:spPr>
              <a:xfrm>
                <a:off x="3807711" y="3204125"/>
                <a:ext cx="252095" cy="45720"/>
              </a:xfrm>
              <a:custGeom>
                <a:avLst/>
                <a:gdLst/>
                <a:ahLst/>
                <a:cxnLst/>
                <a:rect l="l" t="t" r="r" b="b"/>
                <a:pathLst>
                  <a:path w="252095" h="45719">
                    <a:moveTo>
                      <a:pt x="0" y="45440"/>
                    </a:moveTo>
                    <a:lnTo>
                      <a:pt x="3855" y="40121"/>
                    </a:lnTo>
                    <a:lnTo>
                      <a:pt x="7278" y="34484"/>
                    </a:lnTo>
                    <a:lnTo>
                      <a:pt x="10856" y="28636"/>
                    </a:lnTo>
                    <a:lnTo>
                      <a:pt x="54625" y="7725"/>
                    </a:lnTo>
                    <a:lnTo>
                      <a:pt x="128231" y="799"/>
                    </a:lnTo>
                    <a:lnTo>
                      <a:pt x="160869" y="0"/>
                    </a:lnTo>
                    <a:lnTo>
                      <a:pt x="189911" y="775"/>
                    </a:lnTo>
                    <a:lnTo>
                      <a:pt x="230644" y="9524"/>
                    </a:lnTo>
                    <a:lnTo>
                      <a:pt x="249159" y="25272"/>
                    </a:lnTo>
                    <a:lnTo>
                      <a:pt x="251891" y="29260"/>
                    </a:lnTo>
                  </a:path>
                </a:pathLst>
              </a:custGeom>
              <a:ln w="10375">
                <a:solidFill>
                  <a:srgbClr val="231F20"/>
                </a:solidFill>
              </a:ln>
            </p:spPr>
            <p:txBody>
              <a:bodyPr wrap="square" lIns="0" tIns="0" rIns="0" bIns="0" rtlCol="0"/>
              <a:lstStyle/>
              <a:p>
                <a:endParaRPr dirty="0"/>
              </a:p>
            </p:txBody>
          </p:sp>
          <p:sp>
            <p:nvSpPr>
              <p:cNvPr id="89" name="object 45">
                <a:extLst>
                  <a:ext uri="{FF2B5EF4-FFF2-40B4-BE49-F238E27FC236}">
                    <a16:creationId xmlns:a16="http://schemas.microsoft.com/office/drawing/2014/main" id="{E56E9306-9E5C-4E3C-98DE-26CF21F19B0C}"/>
                  </a:ext>
                </a:extLst>
              </p:cNvPr>
              <p:cNvSpPr/>
              <p:nvPr/>
            </p:nvSpPr>
            <p:spPr>
              <a:xfrm>
                <a:off x="3752356" y="3267307"/>
                <a:ext cx="20320" cy="10160"/>
              </a:xfrm>
              <a:custGeom>
                <a:avLst/>
                <a:gdLst/>
                <a:ahLst/>
                <a:cxnLst/>
                <a:rect l="l" t="t" r="r" b="b"/>
                <a:pathLst>
                  <a:path w="20320" h="10160">
                    <a:moveTo>
                      <a:pt x="19723" y="0"/>
                    </a:moveTo>
                    <a:lnTo>
                      <a:pt x="0" y="9601"/>
                    </a:lnTo>
                  </a:path>
                </a:pathLst>
              </a:custGeom>
              <a:solidFill>
                <a:srgbClr val="FFFFFF"/>
              </a:solidFill>
            </p:spPr>
            <p:txBody>
              <a:bodyPr wrap="square" lIns="0" tIns="0" rIns="0" bIns="0" rtlCol="0"/>
              <a:lstStyle/>
              <a:p>
                <a:endParaRPr dirty="0"/>
              </a:p>
            </p:txBody>
          </p:sp>
          <p:sp>
            <p:nvSpPr>
              <p:cNvPr id="90" name="object 46">
                <a:extLst>
                  <a:ext uri="{FF2B5EF4-FFF2-40B4-BE49-F238E27FC236}">
                    <a16:creationId xmlns:a16="http://schemas.microsoft.com/office/drawing/2014/main" id="{510515DF-5524-4A41-BDDD-46B0249A7FBE}"/>
                  </a:ext>
                </a:extLst>
              </p:cNvPr>
              <p:cNvSpPr/>
              <p:nvPr/>
            </p:nvSpPr>
            <p:spPr>
              <a:xfrm>
                <a:off x="3752356" y="3267307"/>
                <a:ext cx="20320" cy="10160"/>
              </a:xfrm>
              <a:custGeom>
                <a:avLst/>
                <a:gdLst/>
                <a:ahLst/>
                <a:cxnLst/>
                <a:rect l="l" t="t" r="r" b="b"/>
                <a:pathLst>
                  <a:path w="20320" h="10160">
                    <a:moveTo>
                      <a:pt x="19723" y="0"/>
                    </a:moveTo>
                    <a:lnTo>
                      <a:pt x="0" y="9601"/>
                    </a:lnTo>
                  </a:path>
                </a:pathLst>
              </a:custGeom>
              <a:ln w="10375">
                <a:solidFill>
                  <a:srgbClr val="231F20"/>
                </a:solidFill>
              </a:ln>
            </p:spPr>
            <p:txBody>
              <a:bodyPr wrap="square" lIns="0" tIns="0" rIns="0" bIns="0" rtlCol="0"/>
              <a:lstStyle/>
              <a:p>
                <a:endParaRPr dirty="0"/>
              </a:p>
            </p:txBody>
          </p:sp>
          <p:sp>
            <p:nvSpPr>
              <p:cNvPr id="91" name="object 47">
                <a:extLst>
                  <a:ext uri="{FF2B5EF4-FFF2-40B4-BE49-F238E27FC236}">
                    <a16:creationId xmlns:a16="http://schemas.microsoft.com/office/drawing/2014/main" id="{D80580B7-1187-4326-B0B2-641A71860365}"/>
                  </a:ext>
                </a:extLst>
              </p:cNvPr>
              <p:cNvSpPr/>
              <p:nvPr/>
            </p:nvSpPr>
            <p:spPr>
              <a:xfrm>
                <a:off x="3715496" y="3285626"/>
                <a:ext cx="20320" cy="10160"/>
              </a:xfrm>
              <a:custGeom>
                <a:avLst/>
                <a:gdLst/>
                <a:ahLst/>
                <a:cxnLst/>
                <a:rect l="l" t="t" r="r" b="b"/>
                <a:pathLst>
                  <a:path w="20320" h="10160">
                    <a:moveTo>
                      <a:pt x="19723" y="0"/>
                    </a:moveTo>
                    <a:lnTo>
                      <a:pt x="0" y="9613"/>
                    </a:lnTo>
                  </a:path>
                </a:pathLst>
              </a:custGeom>
              <a:solidFill>
                <a:srgbClr val="FFFFFF"/>
              </a:solidFill>
            </p:spPr>
            <p:txBody>
              <a:bodyPr wrap="square" lIns="0" tIns="0" rIns="0" bIns="0" rtlCol="0"/>
              <a:lstStyle/>
              <a:p>
                <a:endParaRPr dirty="0"/>
              </a:p>
            </p:txBody>
          </p:sp>
          <p:sp>
            <p:nvSpPr>
              <p:cNvPr id="92" name="object 48">
                <a:extLst>
                  <a:ext uri="{FF2B5EF4-FFF2-40B4-BE49-F238E27FC236}">
                    <a16:creationId xmlns:a16="http://schemas.microsoft.com/office/drawing/2014/main" id="{D5BC02F4-0CAD-45D0-80CE-F165E1A6BFB1}"/>
                  </a:ext>
                </a:extLst>
              </p:cNvPr>
              <p:cNvSpPr/>
              <p:nvPr/>
            </p:nvSpPr>
            <p:spPr>
              <a:xfrm>
                <a:off x="3715496" y="3285626"/>
                <a:ext cx="20320" cy="10160"/>
              </a:xfrm>
              <a:custGeom>
                <a:avLst/>
                <a:gdLst/>
                <a:ahLst/>
                <a:cxnLst/>
                <a:rect l="l" t="t" r="r" b="b"/>
                <a:pathLst>
                  <a:path w="20320" h="10160">
                    <a:moveTo>
                      <a:pt x="19723" y="0"/>
                    </a:moveTo>
                    <a:lnTo>
                      <a:pt x="0" y="9613"/>
                    </a:lnTo>
                  </a:path>
                </a:pathLst>
              </a:custGeom>
              <a:ln w="10375">
                <a:solidFill>
                  <a:srgbClr val="231F20"/>
                </a:solidFill>
              </a:ln>
            </p:spPr>
            <p:txBody>
              <a:bodyPr wrap="square" lIns="0" tIns="0" rIns="0" bIns="0" rtlCol="0"/>
              <a:lstStyle/>
              <a:p>
                <a:endParaRPr dirty="0"/>
              </a:p>
            </p:txBody>
          </p:sp>
          <p:sp>
            <p:nvSpPr>
              <p:cNvPr id="93" name="object 49">
                <a:extLst>
                  <a:ext uri="{FF2B5EF4-FFF2-40B4-BE49-F238E27FC236}">
                    <a16:creationId xmlns:a16="http://schemas.microsoft.com/office/drawing/2014/main" id="{4849CB49-0708-4409-8024-A9DCD5F0E36B}"/>
                  </a:ext>
                </a:extLst>
              </p:cNvPr>
              <p:cNvSpPr/>
              <p:nvPr/>
            </p:nvSpPr>
            <p:spPr>
              <a:xfrm>
                <a:off x="3678227" y="3304192"/>
                <a:ext cx="20320" cy="10160"/>
              </a:xfrm>
              <a:custGeom>
                <a:avLst/>
                <a:gdLst/>
                <a:ahLst/>
                <a:cxnLst/>
                <a:rect l="l" t="t" r="r" b="b"/>
                <a:pathLst>
                  <a:path w="20320" h="10160">
                    <a:moveTo>
                      <a:pt x="19735" y="0"/>
                    </a:moveTo>
                    <a:lnTo>
                      <a:pt x="0" y="9613"/>
                    </a:lnTo>
                  </a:path>
                </a:pathLst>
              </a:custGeom>
              <a:solidFill>
                <a:srgbClr val="FFFFFF"/>
              </a:solidFill>
            </p:spPr>
            <p:txBody>
              <a:bodyPr wrap="square" lIns="0" tIns="0" rIns="0" bIns="0" rtlCol="0"/>
              <a:lstStyle/>
              <a:p>
                <a:endParaRPr dirty="0"/>
              </a:p>
            </p:txBody>
          </p:sp>
          <p:sp>
            <p:nvSpPr>
              <p:cNvPr id="94" name="object 50">
                <a:extLst>
                  <a:ext uri="{FF2B5EF4-FFF2-40B4-BE49-F238E27FC236}">
                    <a16:creationId xmlns:a16="http://schemas.microsoft.com/office/drawing/2014/main" id="{889A6419-365D-425B-B7D5-102A0A2318A8}"/>
                  </a:ext>
                </a:extLst>
              </p:cNvPr>
              <p:cNvSpPr/>
              <p:nvPr/>
            </p:nvSpPr>
            <p:spPr>
              <a:xfrm>
                <a:off x="3678227" y="3304192"/>
                <a:ext cx="20320" cy="10160"/>
              </a:xfrm>
              <a:custGeom>
                <a:avLst/>
                <a:gdLst/>
                <a:ahLst/>
                <a:cxnLst/>
                <a:rect l="l" t="t" r="r" b="b"/>
                <a:pathLst>
                  <a:path w="20320" h="10160">
                    <a:moveTo>
                      <a:pt x="19735" y="0"/>
                    </a:moveTo>
                    <a:lnTo>
                      <a:pt x="0" y="9613"/>
                    </a:lnTo>
                  </a:path>
                </a:pathLst>
              </a:custGeom>
              <a:ln w="10375">
                <a:solidFill>
                  <a:srgbClr val="231F20"/>
                </a:solidFill>
              </a:ln>
            </p:spPr>
            <p:txBody>
              <a:bodyPr wrap="square" lIns="0" tIns="0" rIns="0" bIns="0" rtlCol="0"/>
              <a:lstStyle/>
              <a:p>
                <a:endParaRPr dirty="0"/>
              </a:p>
            </p:txBody>
          </p:sp>
          <p:sp>
            <p:nvSpPr>
              <p:cNvPr id="95" name="object 51">
                <a:extLst>
                  <a:ext uri="{FF2B5EF4-FFF2-40B4-BE49-F238E27FC236}">
                    <a16:creationId xmlns:a16="http://schemas.microsoft.com/office/drawing/2014/main" id="{B3BC4DE4-0AFF-437D-A2C0-2DCF8D14B665}"/>
                  </a:ext>
                </a:extLst>
              </p:cNvPr>
              <p:cNvSpPr/>
              <p:nvPr/>
            </p:nvSpPr>
            <p:spPr>
              <a:xfrm>
                <a:off x="4096772" y="3250329"/>
                <a:ext cx="18415" cy="8255"/>
              </a:xfrm>
              <a:custGeom>
                <a:avLst/>
                <a:gdLst/>
                <a:ahLst/>
                <a:cxnLst/>
                <a:rect l="l" t="t" r="r" b="b"/>
                <a:pathLst>
                  <a:path w="18414" h="8255">
                    <a:moveTo>
                      <a:pt x="0" y="0"/>
                    </a:moveTo>
                    <a:lnTo>
                      <a:pt x="18224" y="8089"/>
                    </a:lnTo>
                  </a:path>
                </a:pathLst>
              </a:custGeom>
              <a:solidFill>
                <a:srgbClr val="FFFFFF"/>
              </a:solidFill>
            </p:spPr>
            <p:txBody>
              <a:bodyPr wrap="square" lIns="0" tIns="0" rIns="0" bIns="0" rtlCol="0"/>
              <a:lstStyle/>
              <a:p>
                <a:endParaRPr dirty="0"/>
              </a:p>
            </p:txBody>
          </p:sp>
          <p:sp>
            <p:nvSpPr>
              <p:cNvPr id="96" name="object 52">
                <a:extLst>
                  <a:ext uri="{FF2B5EF4-FFF2-40B4-BE49-F238E27FC236}">
                    <a16:creationId xmlns:a16="http://schemas.microsoft.com/office/drawing/2014/main" id="{2C47531C-E058-4D12-902F-47349892E7F9}"/>
                  </a:ext>
                </a:extLst>
              </p:cNvPr>
              <p:cNvSpPr/>
              <p:nvPr/>
            </p:nvSpPr>
            <p:spPr>
              <a:xfrm>
                <a:off x="4096772" y="3250329"/>
                <a:ext cx="18415" cy="8255"/>
              </a:xfrm>
              <a:custGeom>
                <a:avLst/>
                <a:gdLst/>
                <a:ahLst/>
                <a:cxnLst/>
                <a:rect l="l" t="t" r="r" b="b"/>
                <a:pathLst>
                  <a:path w="18414" h="8255">
                    <a:moveTo>
                      <a:pt x="0" y="0"/>
                    </a:moveTo>
                    <a:lnTo>
                      <a:pt x="18224" y="8089"/>
                    </a:lnTo>
                  </a:path>
                </a:pathLst>
              </a:custGeom>
              <a:ln w="10375">
                <a:solidFill>
                  <a:srgbClr val="231F20"/>
                </a:solidFill>
              </a:ln>
            </p:spPr>
            <p:txBody>
              <a:bodyPr wrap="square" lIns="0" tIns="0" rIns="0" bIns="0" rtlCol="0"/>
              <a:lstStyle/>
              <a:p>
                <a:endParaRPr dirty="0"/>
              </a:p>
            </p:txBody>
          </p:sp>
          <p:sp>
            <p:nvSpPr>
              <p:cNvPr id="97" name="object 53">
                <a:extLst>
                  <a:ext uri="{FF2B5EF4-FFF2-40B4-BE49-F238E27FC236}">
                    <a16:creationId xmlns:a16="http://schemas.microsoft.com/office/drawing/2014/main" id="{593A9A5D-F409-4553-8DCE-129953895099}"/>
                  </a:ext>
                </a:extLst>
              </p:cNvPr>
              <p:cNvSpPr/>
              <p:nvPr/>
            </p:nvSpPr>
            <p:spPr>
              <a:xfrm>
                <a:off x="4132056" y="3266004"/>
                <a:ext cx="10160" cy="4445"/>
              </a:xfrm>
              <a:custGeom>
                <a:avLst/>
                <a:gdLst/>
                <a:ahLst/>
                <a:cxnLst/>
                <a:rect l="l" t="t" r="r" b="b"/>
                <a:pathLst>
                  <a:path w="10160" h="4444">
                    <a:moveTo>
                      <a:pt x="0" y="0"/>
                    </a:moveTo>
                    <a:lnTo>
                      <a:pt x="9817" y="4368"/>
                    </a:lnTo>
                  </a:path>
                </a:pathLst>
              </a:custGeom>
              <a:solidFill>
                <a:srgbClr val="FFFFFF"/>
              </a:solidFill>
            </p:spPr>
            <p:txBody>
              <a:bodyPr wrap="square" lIns="0" tIns="0" rIns="0" bIns="0" rtlCol="0"/>
              <a:lstStyle/>
              <a:p>
                <a:endParaRPr dirty="0"/>
              </a:p>
            </p:txBody>
          </p:sp>
          <p:sp>
            <p:nvSpPr>
              <p:cNvPr id="98" name="object 54">
                <a:extLst>
                  <a:ext uri="{FF2B5EF4-FFF2-40B4-BE49-F238E27FC236}">
                    <a16:creationId xmlns:a16="http://schemas.microsoft.com/office/drawing/2014/main" id="{BBA790EC-0894-4640-B6D9-EBA2D7089660}"/>
                  </a:ext>
                </a:extLst>
              </p:cNvPr>
              <p:cNvSpPr/>
              <p:nvPr/>
            </p:nvSpPr>
            <p:spPr>
              <a:xfrm>
                <a:off x="4132056" y="3266004"/>
                <a:ext cx="10160" cy="4445"/>
              </a:xfrm>
              <a:custGeom>
                <a:avLst/>
                <a:gdLst/>
                <a:ahLst/>
                <a:cxnLst/>
                <a:rect l="l" t="t" r="r" b="b"/>
                <a:pathLst>
                  <a:path w="10160" h="4444">
                    <a:moveTo>
                      <a:pt x="0" y="0"/>
                    </a:moveTo>
                    <a:lnTo>
                      <a:pt x="9817" y="4368"/>
                    </a:lnTo>
                  </a:path>
                </a:pathLst>
              </a:custGeom>
              <a:ln w="10375">
                <a:solidFill>
                  <a:srgbClr val="231F20"/>
                </a:solidFill>
              </a:ln>
            </p:spPr>
            <p:txBody>
              <a:bodyPr wrap="square" lIns="0" tIns="0" rIns="0" bIns="0" rtlCol="0"/>
              <a:lstStyle/>
              <a:p>
                <a:endParaRPr dirty="0"/>
              </a:p>
            </p:txBody>
          </p:sp>
          <p:sp>
            <p:nvSpPr>
              <p:cNvPr id="99" name="object 55">
                <a:extLst>
                  <a:ext uri="{FF2B5EF4-FFF2-40B4-BE49-F238E27FC236}">
                    <a16:creationId xmlns:a16="http://schemas.microsoft.com/office/drawing/2014/main" id="{8EA37BD6-D40B-4795-9EF5-549B388C0EE2}"/>
                  </a:ext>
                </a:extLst>
              </p:cNvPr>
              <p:cNvSpPr/>
              <p:nvPr/>
            </p:nvSpPr>
            <p:spPr>
              <a:xfrm>
                <a:off x="3020695" y="2859152"/>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100" name="object 56">
                <a:extLst>
                  <a:ext uri="{FF2B5EF4-FFF2-40B4-BE49-F238E27FC236}">
                    <a16:creationId xmlns:a16="http://schemas.microsoft.com/office/drawing/2014/main" id="{CF77404B-95AF-46A5-929C-3F2E952209F7}"/>
                  </a:ext>
                </a:extLst>
              </p:cNvPr>
              <p:cNvSpPr/>
              <p:nvPr/>
            </p:nvSpPr>
            <p:spPr>
              <a:xfrm>
                <a:off x="3020695" y="2859152"/>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101" name="object 57">
                <a:extLst>
                  <a:ext uri="{FF2B5EF4-FFF2-40B4-BE49-F238E27FC236}">
                    <a16:creationId xmlns:a16="http://schemas.microsoft.com/office/drawing/2014/main" id="{53BFA7C4-AF27-44A3-9367-41F2357FE493}"/>
                  </a:ext>
                </a:extLst>
              </p:cNvPr>
              <p:cNvSpPr/>
              <p:nvPr/>
            </p:nvSpPr>
            <p:spPr>
              <a:xfrm>
                <a:off x="3020695" y="2924971"/>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102" name="object 58">
                <a:extLst>
                  <a:ext uri="{FF2B5EF4-FFF2-40B4-BE49-F238E27FC236}">
                    <a16:creationId xmlns:a16="http://schemas.microsoft.com/office/drawing/2014/main" id="{281E48C6-FD0A-4D0A-8360-5F0B9241EA92}"/>
                  </a:ext>
                </a:extLst>
              </p:cNvPr>
              <p:cNvSpPr/>
              <p:nvPr/>
            </p:nvSpPr>
            <p:spPr>
              <a:xfrm>
                <a:off x="3020695" y="2924971"/>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103" name="object 59">
                <a:extLst>
                  <a:ext uri="{FF2B5EF4-FFF2-40B4-BE49-F238E27FC236}">
                    <a16:creationId xmlns:a16="http://schemas.microsoft.com/office/drawing/2014/main" id="{94A5F089-93CD-4C31-B55C-EEA3C2B440FD}"/>
                  </a:ext>
                </a:extLst>
              </p:cNvPr>
              <p:cNvSpPr/>
              <p:nvPr/>
            </p:nvSpPr>
            <p:spPr>
              <a:xfrm>
                <a:off x="3020695" y="2990790"/>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104" name="object 60">
                <a:extLst>
                  <a:ext uri="{FF2B5EF4-FFF2-40B4-BE49-F238E27FC236}">
                    <a16:creationId xmlns:a16="http://schemas.microsoft.com/office/drawing/2014/main" id="{90F401BC-2501-4623-B930-C1F0FA0BBF42}"/>
                  </a:ext>
                </a:extLst>
              </p:cNvPr>
              <p:cNvSpPr/>
              <p:nvPr/>
            </p:nvSpPr>
            <p:spPr>
              <a:xfrm>
                <a:off x="3020695" y="2990790"/>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105" name="object 61">
                <a:extLst>
                  <a:ext uri="{FF2B5EF4-FFF2-40B4-BE49-F238E27FC236}">
                    <a16:creationId xmlns:a16="http://schemas.microsoft.com/office/drawing/2014/main" id="{A62809C5-4871-4BFF-B81E-1E058D53DF72}"/>
                  </a:ext>
                </a:extLst>
              </p:cNvPr>
              <p:cNvSpPr/>
              <p:nvPr/>
            </p:nvSpPr>
            <p:spPr>
              <a:xfrm>
                <a:off x="3020695" y="3056604"/>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106" name="object 62">
                <a:extLst>
                  <a:ext uri="{FF2B5EF4-FFF2-40B4-BE49-F238E27FC236}">
                    <a16:creationId xmlns:a16="http://schemas.microsoft.com/office/drawing/2014/main" id="{11EE33B1-31D7-44C2-85FD-ABAFC56F2E7D}"/>
                  </a:ext>
                </a:extLst>
              </p:cNvPr>
              <p:cNvSpPr/>
              <p:nvPr/>
            </p:nvSpPr>
            <p:spPr>
              <a:xfrm>
                <a:off x="3020695" y="3056604"/>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107" name="object 63">
                <a:extLst>
                  <a:ext uri="{FF2B5EF4-FFF2-40B4-BE49-F238E27FC236}">
                    <a16:creationId xmlns:a16="http://schemas.microsoft.com/office/drawing/2014/main" id="{C49A6D44-2C84-4507-A609-DFAEB12D9F0D}"/>
                  </a:ext>
                </a:extLst>
              </p:cNvPr>
              <p:cNvSpPr/>
              <p:nvPr/>
            </p:nvSpPr>
            <p:spPr>
              <a:xfrm>
                <a:off x="3020695" y="3122423"/>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108" name="object 64">
                <a:extLst>
                  <a:ext uri="{FF2B5EF4-FFF2-40B4-BE49-F238E27FC236}">
                    <a16:creationId xmlns:a16="http://schemas.microsoft.com/office/drawing/2014/main" id="{4751D0D9-8930-42B5-8E17-6ED3E2F1B909}"/>
                  </a:ext>
                </a:extLst>
              </p:cNvPr>
              <p:cNvSpPr/>
              <p:nvPr/>
            </p:nvSpPr>
            <p:spPr>
              <a:xfrm>
                <a:off x="3020695" y="3122423"/>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109" name="object 65">
                <a:extLst>
                  <a:ext uri="{FF2B5EF4-FFF2-40B4-BE49-F238E27FC236}">
                    <a16:creationId xmlns:a16="http://schemas.microsoft.com/office/drawing/2014/main" id="{9B946420-0CE8-4E82-9CE6-14593A76BD6B}"/>
                  </a:ext>
                </a:extLst>
              </p:cNvPr>
              <p:cNvSpPr/>
              <p:nvPr/>
            </p:nvSpPr>
            <p:spPr>
              <a:xfrm>
                <a:off x="3020695" y="3188242"/>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110" name="object 66">
                <a:extLst>
                  <a:ext uri="{FF2B5EF4-FFF2-40B4-BE49-F238E27FC236}">
                    <a16:creationId xmlns:a16="http://schemas.microsoft.com/office/drawing/2014/main" id="{5ACAE18B-FAC9-4FB3-BC57-CD4A147E9ABF}"/>
                  </a:ext>
                </a:extLst>
              </p:cNvPr>
              <p:cNvSpPr/>
              <p:nvPr/>
            </p:nvSpPr>
            <p:spPr>
              <a:xfrm>
                <a:off x="3020695" y="3188242"/>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111" name="object 67">
                <a:extLst>
                  <a:ext uri="{FF2B5EF4-FFF2-40B4-BE49-F238E27FC236}">
                    <a16:creationId xmlns:a16="http://schemas.microsoft.com/office/drawing/2014/main" id="{9414D00E-6F34-4031-B5BC-B692E7E8020D}"/>
                  </a:ext>
                </a:extLst>
              </p:cNvPr>
              <p:cNvSpPr/>
              <p:nvPr/>
            </p:nvSpPr>
            <p:spPr>
              <a:xfrm>
                <a:off x="3020695" y="3254055"/>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112" name="object 68">
                <a:extLst>
                  <a:ext uri="{FF2B5EF4-FFF2-40B4-BE49-F238E27FC236}">
                    <a16:creationId xmlns:a16="http://schemas.microsoft.com/office/drawing/2014/main" id="{09CE2A52-CD66-448A-8E90-2BC17B8CFEBE}"/>
                  </a:ext>
                </a:extLst>
              </p:cNvPr>
              <p:cNvSpPr/>
              <p:nvPr/>
            </p:nvSpPr>
            <p:spPr>
              <a:xfrm>
                <a:off x="3020695" y="3254055"/>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113" name="object 69">
                <a:extLst>
                  <a:ext uri="{FF2B5EF4-FFF2-40B4-BE49-F238E27FC236}">
                    <a16:creationId xmlns:a16="http://schemas.microsoft.com/office/drawing/2014/main" id="{5781EF8E-7023-41F2-834A-327BB8A5866E}"/>
                  </a:ext>
                </a:extLst>
              </p:cNvPr>
              <p:cNvSpPr/>
              <p:nvPr/>
            </p:nvSpPr>
            <p:spPr>
              <a:xfrm>
                <a:off x="3020695" y="3319874"/>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114" name="object 70">
                <a:extLst>
                  <a:ext uri="{FF2B5EF4-FFF2-40B4-BE49-F238E27FC236}">
                    <a16:creationId xmlns:a16="http://schemas.microsoft.com/office/drawing/2014/main" id="{5A4B0AD8-D0E0-4196-98CE-E5CA113DF038}"/>
                  </a:ext>
                </a:extLst>
              </p:cNvPr>
              <p:cNvSpPr/>
              <p:nvPr/>
            </p:nvSpPr>
            <p:spPr>
              <a:xfrm>
                <a:off x="3020695" y="3319874"/>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115" name="object 71">
                <a:extLst>
                  <a:ext uri="{FF2B5EF4-FFF2-40B4-BE49-F238E27FC236}">
                    <a16:creationId xmlns:a16="http://schemas.microsoft.com/office/drawing/2014/main" id="{8B38037A-5331-4809-803E-F59B3AA0DB41}"/>
                  </a:ext>
                </a:extLst>
              </p:cNvPr>
              <p:cNvSpPr/>
              <p:nvPr/>
            </p:nvSpPr>
            <p:spPr>
              <a:xfrm>
                <a:off x="3269207" y="2839429"/>
                <a:ext cx="447675" cy="447675"/>
              </a:xfrm>
              <a:custGeom>
                <a:avLst/>
                <a:gdLst/>
                <a:ahLst/>
                <a:cxnLst/>
                <a:rect l="l" t="t" r="r" b="b"/>
                <a:pathLst>
                  <a:path w="447675" h="447675">
                    <a:moveTo>
                      <a:pt x="447408" y="223710"/>
                    </a:moveTo>
                    <a:lnTo>
                      <a:pt x="442863" y="268794"/>
                    </a:lnTo>
                    <a:lnTo>
                      <a:pt x="429827" y="310786"/>
                    </a:lnTo>
                    <a:lnTo>
                      <a:pt x="409200" y="348786"/>
                    </a:lnTo>
                    <a:lnTo>
                      <a:pt x="381882" y="381895"/>
                    </a:lnTo>
                    <a:lnTo>
                      <a:pt x="348773" y="409213"/>
                    </a:lnTo>
                    <a:lnTo>
                      <a:pt x="310773" y="429839"/>
                    </a:lnTo>
                    <a:lnTo>
                      <a:pt x="268781" y="442875"/>
                    </a:lnTo>
                    <a:lnTo>
                      <a:pt x="223697" y="447421"/>
                    </a:lnTo>
                    <a:lnTo>
                      <a:pt x="178614" y="442875"/>
                    </a:lnTo>
                    <a:lnTo>
                      <a:pt x="136624" y="429839"/>
                    </a:lnTo>
                    <a:lnTo>
                      <a:pt x="98625" y="409213"/>
                    </a:lnTo>
                    <a:lnTo>
                      <a:pt x="65519" y="381895"/>
                    </a:lnTo>
                    <a:lnTo>
                      <a:pt x="38203" y="348786"/>
                    </a:lnTo>
                    <a:lnTo>
                      <a:pt x="17579" y="310786"/>
                    </a:lnTo>
                    <a:lnTo>
                      <a:pt x="4544" y="268794"/>
                    </a:lnTo>
                    <a:lnTo>
                      <a:pt x="0" y="223710"/>
                    </a:lnTo>
                    <a:lnTo>
                      <a:pt x="4544" y="178623"/>
                    </a:lnTo>
                    <a:lnTo>
                      <a:pt x="17579" y="136629"/>
                    </a:lnTo>
                    <a:lnTo>
                      <a:pt x="38203" y="98629"/>
                    </a:lnTo>
                    <a:lnTo>
                      <a:pt x="65519" y="65520"/>
                    </a:lnTo>
                    <a:lnTo>
                      <a:pt x="98625" y="38204"/>
                    </a:lnTo>
                    <a:lnTo>
                      <a:pt x="136624" y="17579"/>
                    </a:lnTo>
                    <a:lnTo>
                      <a:pt x="178614" y="4544"/>
                    </a:lnTo>
                    <a:lnTo>
                      <a:pt x="223697" y="0"/>
                    </a:lnTo>
                    <a:lnTo>
                      <a:pt x="268781" y="4544"/>
                    </a:lnTo>
                    <a:lnTo>
                      <a:pt x="310773" y="17579"/>
                    </a:lnTo>
                    <a:lnTo>
                      <a:pt x="348773" y="38204"/>
                    </a:lnTo>
                    <a:lnTo>
                      <a:pt x="381882" y="65520"/>
                    </a:lnTo>
                    <a:lnTo>
                      <a:pt x="409200" y="98629"/>
                    </a:lnTo>
                    <a:lnTo>
                      <a:pt x="429827" y="136629"/>
                    </a:lnTo>
                    <a:lnTo>
                      <a:pt x="442863" y="178623"/>
                    </a:lnTo>
                    <a:lnTo>
                      <a:pt x="447408" y="223710"/>
                    </a:lnTo>
                    <a:close/>
                  </a:path>
                </a:pathLst>
              </a:custGeom>
              <a:ln w="71996">
                <a:solidFill>
                  <a:srgbClr val="F48473"/>
                </a:solidFill>
              </a:ln>
            </p:spPr>
            <p:txBody>
              <a:bodyPr wrap="square" lIns="0" tIns="0" rIns="0" bIns="0" rtlCol="0"/>
              <a:lstStyle/>
              <a:p>
                <a:endParaRPr dirty="0"/>
              </a:p>
            </p:txBody>
          </p:sp>
          <p:sp>
            <p:nvSpPr>
              <p:cNvPr id="119" name="object 121">
                <a:extLst>
                  <a:ext uri="{FF2B5EF4-FFF2-40B4-BE49-F238E27FC236}">
                    <a16:creationId xmlns:a16="http://schemas.microsoft.com/office/drawing/2014/main" id="{A0A29D3A-FE48-4FA1-B141-7548E8EEC13B}"/>
                  </a:ext>
                </a:extLst>
              </p:cNvPr>
              <p:cNvSpPr/>
              <p:nvPr/>
            </p:nvSpPr>
            <p:spPr>
              <a:xfrm>
                <a:off x="2576534" y="3654405"/>
                <a:ext cx="1625979" cy="1525391"/>
              </a:xfrm>
              <a:custGeom>
                <a:avLst/>
                <a:gdLst/>
                <a:ahLst/>
                <a:cxnLst/>
                <a:rect l="l" t="t" r="r" b="b"/>
                <a:pathLst>
                  <a:path w="1468120" h="946785">
                    <a:moveTo>
                      <a:pt x="1395666" y="0"/>
                    </a:moveTo>
                    <a:lnTo>
                      <a:pt x="71996" y="0"/>
                    </a:lnTo>
                    <a:lnTo>
                      <a:pt x="44041" y="5680"/>
                    </a:lnTo>
                    <a:lnTo>
                      <a:pt x="21148" y="21148"/>
                    </a:lnTo>
                    <a:lnTo>
                      <a:pt x="5680" y="44041"/>
                    </a:lnTo>
                    <a:lnTo>
                      <a:pt x="0" y="71996"/>
                    </a:lnTo>
                    <a:lnTo>
                      <a:pt x="0" y="874369"/>
                    </a:lnTo>
                    <a:lnTo>
                      <a:pt x="5680" y="902324"/>
                    </a:lnTo>
                    <a:lnTo>
                      <a:pt x="21148" y="925217"/>
                    </a:lnTo>
                    <a:lnTo>
                      <a:pt x="44041" y="940685"/>
                    </a:lnTo>
                    <a:lnTo>
                      <a:pt x="71996" y="946365"/>
                    </a:lnTo>
                    <a:lnTo>
                      <a:pt x="1395666" y="946365"/>
                    </a:lnTo>
                    <a:lnTo>
                      <a:pt x="1423616" y="940685"/>
                    </a:lnTo>
                    <a:lnTo>
                      <a:pt x="1441843" y="928369"/>
                    </a:lnTo>
                    <a:lnTo>
                      <a:pt x="71996" y="928369"/>
                    </a:lnTo>
                    <a:lnTo>
                      <a:pt x="51000" y="924118"/>
                    </a:lnTo>
                    <a:lnTo>
                      <a:pt x="33832" y="912533"/>
                    </a:lnTo>
                    <a:lnTo>
                      <a:pt x="22247" y="895365"/>
                    </a:lnTo>
                    <a:lnTo>
                      <a:pt x="17995" y="874369"/>
                    </a:lnTo>
                    <a:lnTo>
                      <a:pt x="17995" y="71996"/>
                    </a:lnTo>
                    <a:lnTo>
                      <a:pt x="22247" y="51000"/>
                    </a:lnTo>
                    <a:lnTo>
                      <a:pt x="33832" y="33832"/>
                    </a:lnTo>
                    <a:lnTo>
                      <a:pt x="51000" y="22247"/>
                    </a:lnTo>
                    <a:lnTo>
                      <a:pt x="71996" y="17995"/>
                    </a:lnTo>
                    <a:lnTo>
                      <a:pt x="1441843" y="17995"/>
                    </a:lnTo>
                    <a:lnTo>
                      <a:pt x="1423616" y="5680"/>
                    </a:lnTo>
                    <a:lnTo>
                      <a:pt x="1395666" y="0"/>
                    </a:lnTo>
                    <a:close/>
                  </a:path>
                  <a:path w="1468120" h="946785">
                    <a:moveTo>
                      <a:pt x="1441843" y="17995"/>
                    </a:moveTo>
                    <a:lnTo>
                      <a:pt x="1395666" y="17995"/>
                    </a:lnTo>
                    <a:lnTo>
                      <a:pt x="1416662" y="22247"/>
                    </a:lnTo>
                    <a:lnTo>
                      <a:pt x="1433829" y="33832"/>
                    </a:lnTo>
                    <a:lnTo>
                      <a:pt x="1445415" y="51000"/>
                    </a:lnTo>
                    <a:lnTo>
                      <a:pt x="1449666" y="71996"/>
                    </a:lnTo>
                    <a:lnTo>
                      <a:pt x="1449666" y="874369"/>
                    </a:lnTo>
                    <a:lnTo>
                      <a:pt x="1445415" y="895365"/>
                    </a:lnTo>
                    <a:lnTo>
                      <a:pt x="1433829" y="912533"/>
                    </a:lnTo>
                    <a:lnTo>
                      <a:pt x="1416662" y="924118"/>
                    </a:lnTo>
                    <a:lnTo>
                      <a:pt x="1395666" y="928369"/>
                    </a:lnTo>
                    <a:lnTo>
                      <a:pt x="1441843" y="928369"/>
                    </a:lnTo>
                    <a:lnTo>
                      <a:pt x="1446509" y="925217"/>
                    </a:lnTo>
                    <a:lnTo>
                      <a:pt x="1461980" y="902324"/>
                    </a:lnTo>
                    <a:lnTo>
                      <a:pt x="1467662" y="874369"/>
                    </a:lnTo>
                    <a:lnTo>
                      <a:pt x="1467662" y="71996"/>
                    </a:lnTo>
                    <a:lnTo>
                      <a:pt x="1461980" y="44041"/>
                    </a:lnTo>
                    <a:lnTo>
                      <a:pt x="1446509" y="21148"/>
                    </a:lnTo>
                    <a:lnTo>
                      <a:pt x="1441843" y="17995"/>
                    </a:lnTo>
                    <a:close/>
                  </a:path>
                </a:pathLst>
              </a:custGeom>
              <a:solidFill>
                <a:srgbClr val="F48473"/>
              </a:solidFill>
            </p:spPr>
            <p:txBody>
              <a:bodyPr wrap="square" lIns="0" tIns="0" rIns="0" bIns="0" rtlCol="0"/>
              <a:lstStyle/>
              <a:p>
                <a:endParaRPr dirty="0"/>
              </a:p>
            </p:txBody>
          </p:sp>
          <p:sp>
            <p:nvSpPr>
              <p:cNvPr id="41" name="object 9">
                <a:extLst>
                  <a:ext uri="{FF2B5EF4-FFF2-40B4-BE49-F238E27FC236}">
                    <a16:creationId xmlns:a16="http://schemas.microsoft.com/office/drawing/2014/main" id="{61294FC4-A53E-4E0C-AA1E-E2E3AC227EE2}"/>
                  </a:ext>
                </a:extLst>
              </p:cNvPr>
              <p:cNvSpPr txBox="1"/>
              <p:nvPr/>
            </p:nvSpPr>
            <p:spPr>
              <a:xfrm>
                <a:off x="53208" y="1191613"/>
                <a:ext cx="2249612" cy="1299715"/>
              </a:xfrm>
              <a:prstGeom prst="rect">
                <a:avLst/>
              </a:prstGeom>
            </p:spPr>
            <p:txBody>
              <a:bodyPr vert="horz" wrap="square" lIns="0" tIns="281305" rIns="0" bIns="0" rtlCol="0">
                <a:spAutoFit/>
              </a:bodyPr>
              <a:lstStyle/>
              <a:p>
                <a:pPr marL="16510" algn="ctr">
                  <a:lnSpc>
                    <a:spcPct val="100000"/>
                  </a:lnSpc>
                </a:pPr>
                <a:r>
                  <a:rPr b="1" dirty="0">
                    <a:solidFill>
                      <a:srgbClr val="231F20"/>
                    </a:solidFill>
                    <a:latin typeface="+mn-ea"/>
                    <a:cs typeface="Arial"/>
                  </a:rPr>
                  <a:t>STEP</a:t>
                </a:r>
                <a:r>
                  <a:rPr lang="ja-JP" altLang="en-US" b="1" dirty="0">
                    <a:solidFill>
                      <a:srgbClr val="231F20"/>
                    </a:solidFill>
                    <a:latin typeface="+mn-ea"/>
                    <a:cs typeface="Arial"/>
                  </a:rPr>
                  <a:t> </a:t>
                </a:r>
                <a:r>
                  <a:rPr lang="ja-JP" altLang="en-US" sz="2400" b="1" dirty="0">
                    <a:solidFill>
                      <a:srgbClr val="231F20"/>
                    </a:solidFill>
                    <a:latin typeface="+mn-ea"/>
                    <a:cs typeface="Arial"/>
                  </a:rPr>
                  <a:t>１</a:t>
                </a:r>
                <a:endParaRPr sz="800" b="1" dirty="0">
                  <a:solidFill>
                    <a:srgbClr val="231F20"/>
                  </a:solidFill>
                  <a:latin typeface="+mn-ea"/>
                  <a:cs typeface="Arial Unicode MS" pitchFamily="50" charset="-128"/>
                </a:endParaRPr>
              </a:p>
              <a:p>
                <a:pPr marL="12700" algn="ctr">
                  <a:lnSpc>
                    <a:spcPct val="100000"/>
                  </a:lnSpc>
                  <a:tabLst>
                    <a:tab pos="2066925" algn="l"/>
                  </a:tabLst>
                </a:pPr>
                <a:endParaRPr lang="en-US" altLang="ja-JP" sz="1400" b="1" dirty="0">
                  <a:solidFill>
                    <a:srgbClr val="231F20"/>
                  </a:solidFill>
                  <a:latin typeface="+mn-ea"/>
                  <a:cs typeface="メイリオ" pitchFamily="50" charset="-128"/>
                </a:endParaRPr>
              </a:p>
              <a:p>
                <a:pPr marL="12700" algn="ctr">
                  <a:lnSpc>
                    <a:spcPct val="100000"/>
                  </a:lnSpc>
                  <a:tabLst>
                    <a:tab pos="2066925" algn="l"/>
                  </a:tabLst>
                </a:pPr>
                <a:r>
                  <a:rPr lang="ja-JP" altLang="en-US" sz="1400" b="1" dirty="0">
                    <a:solidFill>
                      <a:srgbClr val="231F20"/>
                    </a:solidFill>
                    <a:latin typeface="+mn-ea"/>
                    <a:cs typeface="メイリオ" pitchFamily="50" charset="-128"/>
                  </a:rPr>
                  <a:t>専用</a:t>
                </a:r>
                <a:r>
                  <a:rPr sz="1400" b="1" dirty="0">
                    <a:solidFill>
                      <a:srgbClr val="231F20"/>
                    </a:solidFill>
                    <a:latin typeface="+mn-ea"/>
                    <a:cs typeface="メイリオ" pitchFamily="50" charset="-128"/>
                  </a:rPr>
                  <a:t>アプリを</a:t>
                </a:r>
                <a:endParaRPr lang="en-US" altLang="ja-JP" sz="1400" b="1" dirty="0">
                  <a:solidFill>
                    <a:srgbClr val="231F20"/>
                  </a:solidFill>
                  <a:latin typeface="+mn-ea"/>
                  <a:cs typeface="メイリオ" pitchFamily="50" charset="-128"/>
                </a:endParaRPr>
              </a:p>
              <a:p>
                <a:pPr marL="12700" algn="ctr">
                  <a:lnSpc>
                    <a:spcPct val="100000"/>
                  </a:lnSpc>
                  <a:tabLst>
                    <a:tab pos="2066925" algn="l"/>
                  </a:tabLst>
                </a:pPr>
                <a:r>
                  <a:rPr sz="1400" b="1" dirty="0">
                    <a:solidFill>
                      <a:srgbClr val="231F20"/>
                    </a:solidFill>
                    <a:latin typeface="+mn-ea"/>
                    <a:cs typeface="メイリオ" pitchFamily="50" charset="-128"/>
                  </a:rPr>
                  <a:t>インストールする</a:t>
                </a:r>
                <a:endParaRPr sz="1400" b="1" dirty="0">
                  <a:latin typeface="+mn-ea"/>
                  <a:cs typeface="メイリオ" pitchFamily="50" charset="-128"/>
                </a:endParaRPr>
              </a:p>
            </p:txBody>
          </p:sp>
          <p:grpSp>
            <p:nvGrpSpPr>
              <p:cNvPr id="13" name="グループ化 12">
                <a:extLst>
                  <a:ext uri="{FF2B5EF4-FFF2-40B4-BE49-F238E27FC236}">
                    <a16:creationId xmlns:a16="http://schemas.microsoft.com/office/drawing/2014/main" id="{6C4C5E82-5149-40F5-9344-A2FD16F0A261}"/>
                  </a:ext>
                </a:extLst>
              </p:cNvPr>
              <p:cNvGrpSpPr/>
              <p:nvPr/>
            </p:nvGrpSpPr>
            <p:grpSpPr>
              <a:xfrm>
                <a:off x="2538471" y="2699566"/>
                <a:ext cx="554323" cy="813025"/>
                <a:chOff x="1865230" y="3256436"/>
                <a:chExt cx="919480" cy="1489710"/>
              </a:xfrm>
            </p:grpSpPr>
            <p:sp>
              <p:nvSpPr>
                <p:cNvPr id="57" name="object 93">
                  <a:extLst>
                    <a:ext uri="{FF2B5EF4-FFF2-40B4-BE49-F238E27FC236}">
                      <a16:creationId xmlns:a16="http://schemas.microsoft.com/office/drawing/2014/main" id="{69FECBBE-DC52-4CE5-A209-931DC438AD60}"/>
                    </a:ext>
                  </a:extLst>
                </p:cNvPr>
                <p:cNvSpPr/>
                <p:nvPr/>
              </p:nvSpPr>
              <p:spPr>
                <a:xfrm>
                  <a:off x="1865230" y="3256436"/>
                  <a:ext cx="919480" cy="1489710"/>
                </a:xfrm>
                <a:custGeom>
                  <a:avLst/>
                  <a:gdLst/>
                  <a:ahLst/>
                  <a:cxnLst/>
                  <a:rect l="l" t="t" r="r" b="b"/>
                  <a:pathLst>
                    <a:path w="919479" h="1489710">
                      <a:moveTo>
                        <a:pt x="166204" y="0"/>
                      </a:moveTo>
                      <a:lnTo>
                        <a:pt x="122051" y="24060"/>
                      </a:lnTo>
                      <a:lnTo>
                        <a:pt x="0" y="1377950"/>
                      </a:lnTo>
                      <a:lnTo>
                        <a:pt x="2031" y="1395854"/>
                      </a:lnTo>
                      <a:lnTo>
                        <a:pt x="10501" y="1411112"/>
                      </a:lnTo>
                      <a:lnTo>
                        <a:pt x="24054" y="1422109"/>
                      </a:lnTo>
                      <a:lnTo>
                        <a:pt x="41338" y="1427226"/>
                      </a:lnTo>
                      <a:lnTo>
                        <a:pt x="752690" y="1489456"/>
                      </a:lnTo>
                      <a:lnTo>
                        <a:pt x="770594" y="1487422"/>
                      </a:lnTo>
                      <a:lnTo>
                        <a:pt x="785852" y="1478949"/>
                      </a:lnTo>
                      <a:lnTo>
                        <a:pt x="796844" y="1465395"/>
                      </a:lnTo>
                      <a:lnTo>
                        <a:pt x="801954" y="1448117"/>
                      </a:lnTo>
                      <a:lnTo>
                        <a:pt x="918895" y="111506"/>
                      </a:lnTo>
                      <a:lnTo>
                        <a:pt x="916862" y="93601"/>
                      </a:lnTo>
                      <a:lnTo>
                        <a:pt x="908389" y="78343"/>
                      </a:lnTo>
                      <a:lnTo>
                        <a:pt x="894835" y="67346"/>
                      </a:lnTo>
                      <a:lnTo>
                        <a:pt x="877557" y="62230"/>
                      </a:lnTo>
                      <a:lnTo>
                        <a:pt x="166204" y="0"/>
                      </a:lnTo>
                      <a:close/>
                    </a:path>
                  </a:pathLst>
                </a:custGeom>
                <a:solidFill>
                  <a:srgbClr val="A7A9AC"/>
                </a:solidFill>
              </p:spPr>
              <p:txBody>
                <a:bodyPr wrap="square" lIns="0" tIns="0" rIns="0" bIns="0" rtlCol="0"/>
                <a:lstStyle/>
                <a:p>
                  <a:endParaRPr dirty="0"/>
                </a:p>
              </p:txBody>
            </p:sp>
            <p:sp>
              <p:nvSpPr>
                <p:cNvPr id="58" name="object 94">
                  <a:extLst>
                    <a:ext uri="{FF2B5EF4-FFF2-40B4-BE49-F238E27FC236}">
                      <a16:creationId xmlns:a16="http://schemas.microsoft.com/office/drawing/2014/main" id="{5DAD2052-E282-4D72-9F68-31C13892D878}"/>
                    </a:ext>
                  </a:extLst>
                </p:cNvPr>
                <p:cNvSpPr/>
                <p:nvPr/>
              </p:nvSpPr>
              <p:spPr>
                <a:xfrm>
                  <a:off x="1865230" y="3256436"/>
                  <a:ext cx="919480" cy="1489710"/>
                </a:xfrm>
                <a:custGeom>
                  <a:avLst/>
                  <a:gdLst/>
                  <a:ahLst/>
                  <a:cxnLst/>
                  <a:rect l="l" t="t" r="r" b="b"/>
                  <a:pathLst>
                    <a:path w="919479" h="1489710">
                      <a:moveTo>
                        <a:pt x="801954" y="1448117"/>
                      </a:moveTo>
                      <a:lnTo>
                        <a:pt x="796844" y="1465395"/>
                      </a:lnTo>
                      <a:lnTo>
                        <a:pt x="785852" y="1478949"/>
                      </a:lnTo>
                      <a:lnTo>
                        <a:pt x="770594" y="1487422"/>
                      </a:lnTo>
                      <a:lnTo>
                        <a:pt x="752690" y="1489456"/>
                      </a:lnTo>
                      <a:lnTo>
                        <a:pt x="41338" y="1427226"/>
                      </a:lnTo>
                      <a:lnTo>
                        <a:pt x="24054" y="1422109"/>
                      </a:lnTo>
                      <a:lnTo>
                        <a:pt x="10501" y="1411112"/>
                      </a:lnTo>
                      <a:lnTo>
                        <a:pt x="2031" y="1395854"/>
                      </a:lnTo>
                      <a:lnTo>
                        <a:pt x="0" y="1377950"/>
                      </a:lnTo>
                      <a:lnTo>
                        <a:pt x="116941" y="41338"/>
                      </a:lnTo>
                      <a:lnTo>
                        <a:pt x="122051" y="24060"/>
                      </a:lnTo>
                      <a:lnTo>
                        <a:pt x="133043" y="10506"/>
                      </a:lnTo>
                      <a:lnTo>
                        <a:pt x="148300" y="2033"/>
                      </a:lnTo>
                      <a:lnTo>
                        <a:pt x="166204" y="0"/>
                      </a:lnTo>
                      <a:lnTo>
                        <a:pt x="877557" y="62230"/>
                      </a:lnTo>
                      <a:lnTo>
                        <a:pt x="894835" y="67346"/>
                      </a:lnTo>
                      <a:lnTo>
                        <a:pt x="908389" y="78343"/>
                      </a:lnTo>
                      <a:lnTo>
                        <a:pt x="916862" y="93601"/>
                      </a:lnTo>
                      <a:lnTo>
                        <a:pt x="918895" y="111506"/>
                      </a:lnTo>
                      <a:lnTo>
                        <a:pt x="801954" y="1448117"/>
                      </a:lnTo>
                      <a:close/>
                    </a:path>
                  </a:pathLst>
                </a:custGeom>
                <a:ln w="12026">
                  <a:solidFill>
                    <a:srgbClr val="4C4D4F"/>
                  </a:solidFill>
                </a:ln>
              </p:spPr>
              <p:txBody>
                <a:bodyPr wrap="square" lIns="0" tIns="0" rIns="0" bIns="0" rtlCol="0"/>
                <a:lstStyle/>
                <a:p>
                  <a:endParaRPr dirty="0"/>
                </a:p>
              </p:txBody>
            </p:sp>
            <p:sp>
              <p:nvSpPr>
                <p:cNvPr id="59" name="object 95">
                  <a:extLst>
                    <a:ext uri="{FF2B5EF4-FFF2-40B4-BE49-F238E27FC236}">
                      <a16:creationId xmlns:a16="http://schemas.microsoft.com/office/drawing/2014/main" id="{AE07FB77-3375-4B87-A092-5DB4FDBC9104}"/>
                    </a:ext>
                  </a:extLst>
                </p:cNvPr>
                <p:cNvSpPr/>
                <p:nvPr/>
              </p:nvSpPr>
              <p:spPr>
                <a:xfrm>
                  <a:off x="1934186" y="3313097"/>
                  <a:ext cx="793750" cy="1235710"/>
                </a:xfrm>
                <a:custGeom>
                  <a:avLst/>
                  <a:gdLst/>
                  <a:ahLst/>
                  <a:cxnLst/>
                  <a:rect l="l" t="t" r="r" b="b"/>
                  <a:pathLst>
                    <a:path w="793750" h="1235710">
                      <a:moveTo>
                        <a:pt x="144792" y="0"/>
                      </a:moveTo>
                      <a:lnTo>
                        <a:pt x="100633" y="24067"/>
                      </a:lnTo>
                      <a:lnTo>
                        <a:pt x="0" y="1133284"/>
                      </a:lnTo>
                      <a:lnTo>
                        <a:pt x="2033" y="1151188"/>
                      </a:lnTo>
                      <a:lnTo>
                        <a:pt x="10504" y="1166447"/>
                      </a:lnTo>
                      <a:lnTo>
                        <a:pt x="24054" y="1177443"/>
                      </a:lnTo>
                      <a:lnTo>
                        <a:pt x="41325" y="1182560"/>
                      </a:lnTo>
                      <a:lnTo>
                        <a:pt x="648474" y="1235671"/>
                      </a:lnTo>
                      <a:lnTo>
                        <a:pt x="666378" y="1233638"/>
                      </a:lnTo>
                      <a:lnTo>
                        <a:pt x="681637" y="1225165"/>
                      </a:lnTo>
                      <a:lnTo>
                        <a:pt x="692633" y="1211611"/>
                      </a:lnTo>
                      <a:lnTo>
                        <a:pt x="697750" y="1194333"/>
                      </a:lnTo>
                      <a:lnTo>
                        <a:pt x="793267" y="102400"/>
                      </a:lnTo>
                      <a:lnTo>
                        <a:pt x="791235" y="84488"/>
                      </a:lnTo>
                      <a:lnTo>
                        <a:pt x="782767" y="69227"/>
                      </a:lnTo>
                      <a:lnTo>
                        <a:pt x="769217" y="58233"/>
                      </a:lnTo>
                      <a:lnTo>
                        <a:pt x="751941" y="53124"/>
                      </a:lnTo>
                      <a:lnTo>
                        <a:pt x="144792" y="0"/>
                      </a:lnTo>
                      <a:close/>
                    </a:path>
                  </a:pathLst>
                </a:custGeom>
                <a:solidFill>
                  <a:srgbClr val="FFFFFF"/>
                </a:solidFill>
              </p:spPr>
              <p:txBody>
                <a:bodyPr wrap="square" lIns="0" tIns="0" rIns="0" bIns="0" rtlCol="0"/>
                <a:lstStyle/>
                <a:p>
                  <a:endParaRPr dirty="0"/>
                </a:p>
              </p:txBody>
            </p:sp>
            <p:sp>
              <p:nvSpPr>
                <p:cNvPr id="60" name="object 96">
                  <a:extLst>
                    <a:ext uri="{FF2B5EF4-FFF2-40B4-BE49-F238E27FC236}">
                      <a16:creationId xmlns:a16="http://schemas.microsoft.com/office/drawing/2014/main" id="{2DBBEB2F-ADE1-4235-BBE6-193BF1CE8E97}"/>
                    </a:ext>
                  </a:extLst>
                </p:cNvPr>
                <p:cNvSpPr/>
                <p:nvPr/>
              </p:nvSpPr>
              <p:spPr>
                <a:xfrm>
                  <a:off x="1934186" y="3313097"/>
                  <a:ext cx="793750" cy="1235710"/>
                </a:xfrm>
                <a:custGeom>
                  <a:avLst/>
                  <a:gdLst/>
                  <a:ahLst/>
                  <a:cxnLst/>
                  <a:rect l="l" t="t" r="r" b="b"/>
                  <a:pathLst>
                    <a:path w="793750" h="1235710">
                      <a:moveTo>
                        <a:pt x="697750" y="1194333"/>
                      </a:moveTo>
                      <a:lnTo>
                        <a:pt x="692633" y="1211611"/>
                      </a:lnTo>
                      <a:lnTo>
                        <a:pt x="681637" y="1225165"/>
                      </a:lnTo>
                      <a:lnTo>
                        <a:pt x="666378" y="1233638"/>
                      </a:lnTo>
                      <a:lnTo>
                        <a:pt x="648474" y="1235671"/>
                      </a:lnTo>
                      <a:lnTo>
                        <a:pt x="41325" y="1182560"/>
                      </a:lnTo>
                      <a:lnTo>
                        <a:pt x="24054" y="1177443"/>
                      </a:lnTo>
                      <a:lnTo>
                        <a:pt x="10504" y="1166447"/>
                      </a:lnTo>
                      <a:lnTo>
                        <a:pt x="2033" y="1151188"/>
                      </a:lnTo>
                      <a:lnTo>
                        <a:pt x="0" y="1133284"/>
                      </a:lnTo>
                      <a:lnTo>
                        <a:pt x="95516" y="41351"/>
                      </a:lnTo>
                      <a:lnTo>
                        <a:pt x="100633" y="24067"/>
                      </a:lnTo>
                      <a:lnTo>
                        <a:pt x="111629" y="10512"/>
                      </a:lnTo>
                      <a:lnTo>
                        <a:pt x="126888" y="2039"/>
                      </a:lnTo>
                      <a:lnTo>
                        <a:pt x="144792" y="0"/>
                      </a:lnTo>
                      <a:lnTo>
                        <a:pt x="751941" y="53124"/>
                      </a:lnTo>
                      <a:lnTo>
                        <a:pt x="769217" y="58233"/>
                      </a:lnTo>
                      <a:lnTo>
                        <a:pt x="782767" y="69227"/>
                      </a:lnTo>
                      <a:lnTo>
                        <a:pt x="791235" y="84488"/>
                      </a:lnTo>
                      <a:lnTo>
                        <a:pt x="793267" y="102400"/>
                      </a:lnTo>
                      <a:lnTo>
                        <a:pt x="697750" y="1194333"/>
                      </a:lnTo>
                      <a:close/>
                    </a:path>
                  </a:pathLst>
                </a:custGeom>
                <a:ln w="12026">
                  <a:solidFill>
                    <a:srgbClr val="4C4D4F"/>
                  </a:solidFill>
                </a:ln>
              </p:spPr>
              <p:txBody>
                <a:bodyPr wrap="square" lIns="0" tIns="0" rIns="0" bIns="0" rtlCol="0"/>
                <a:lstStyle/>
                <a:p>
                  <a:endParaRPr dirty="0"/>
                </a:p>
              </p:txBody>
            </p:sp>
            <p:sp>
              <p:nvSpPr>
                <p:cNvPr id="61" name="object 98">
                  <a:extLst>
                    <a:ext uri="{FF2B5EF4-FFF2-40B4-BE49-F238E27FC236}">
                      <a16:creationId xmlns:a16="http://schemas.microsoft.com/office/drawing/2014/main" id="{71772CA0-5207-4FE2-BFF2-0CF0DF0C60D1}"/>
                    </a:ext>
                  </a:extLst>
                </p:cNvPr>
                <p:cNvSpPr/>
                <p:nvPr/>
              </p:nvSpPr>
              <p:spPr>
                <a:xfrm>
                  <a:off x="2095318" y="3448381"/>
                  <a:ext cx="546100" cy="738505"/>
                </a:xfrm>
                <a:custGeom>
                  <a:avLst/>
                  <a:gdLst/>
                  <a:ahLst/>
                  <a:cxnLst/>
                  <a:rect l="l" t="t" r="r" b="b"/>
                  <a:pathLst>
                    <a:path w="546100" h="738505">
                      <a:moveTo>
                        <a:pt x="545833" y="0"/>
                      </a:moveTo>
                      <a:lnTo>
                        <a:pt x="0" y="738098"/>
                      </a:lnTo>
                    </a:path>
                  </a:pathLst>
                </a:custGeom>
                <a:ln w="12026">
                  <a:solidFill>
                    <a:srgbClr val="4C4D4F"/>
                  </a:solidFill>
                </a:ln>
              </p:spPr>
              <p:txBody>
                <a:bodyPr wrap="square" lIns="0" tIns="0" rIns="0" bIns="0" rtlCol="0"/>
                <a:lstStyle/>
                <a:p>
                  <a:endParaRPr dirty="0"/>
                </a:p>
              </p:txBody>
            </p:sp>
            <p:sp>
              <p:nvSpPr>
                <p:cNvPr id="62" name="object 99">
                  <a:extLst>
                    <a:ext uri="{FF2B5EF4-FFF2-40B4-BE49-F238E27FC236}">
                      <a16:creationId xmlns:a16="http://schemas.microsoft.com/office/drawing/2014/main" id="{24952FEB-FBAB-4C7F-A905-19CC8B6074EE}"/>
                    </a:ext>
                  </a:extLst>
                </p:cNvPr>
                <p:cNvSpPr/>
                <p:nvPr/>
              </p:nvSpPr>
              <p:spPr>
                <a:xfrm>
                  <a:off x="2046713" y="3631087"/>
                  <a:ext cx="546100" cy="738505"/>
                </a:xfrm>
                <a:custGeom>
                  <a:avLst/>
                  <a:gdLst/>
                  <a:ahLst/>
                  <a:cxnLst/>
                  <a:rect l="l" t="t" r="r" b="b"/>
                  <a:pathLst>
                    <a:path w="546100" h="738504">
                      <a:moveTo>
                        <a:pt x="545833" y="0"/>
                      </a:moveTo>
                      <a:lnTo>
                        <a:pt x="0" y="738098"/>
                      </a:lnTo>
                    </a:path>
                  </a:pathLst>
                </a:custGeom>
                <a:ln w="12026">
                  <a:solidFill>
                    <a:srgbClr val="4C4D4F"/>
                  </a:solidFill>
                </a:ln>
              </p:spPr>
              <p:txBody>
                <a:bodyPr wrap="square" lIns="0" tIns="0" rIns="0" bIns="0" rtlCol="0"/>
                <a:lstStyle/>
                <a:p>
                  <a:endParaRPr dirty="0"/>
                </a:p>
              </p:txBody>
            </p:sp>
          </p:grpSp>
          <p:sp>
            <p:nvSpPr>
              <p:cNvPr id="142" name="object 72">
                <a:extLst>
                  <a:ext uri="{FF2B5EF4-FFF2-40B4-BE49-F238E27FC236}">
                    <a16:creationId xmlns:a16="http://schemas.microsoft.com/office/drawing/2014/main" id="{029C5043-0F9B-4522-93BC-18244B2BB044}"/>
                  </a:ext>
                </a:extLst>
              </p:cNvPr>
              <p:cNvSpPr/>
              <p:nvPr/>
            </p:nvSpPr>
            <p:spPr>
              <a:xfrm>
                <a:off x="3495860" y="3279644"/>
                <a:ext cx="45719" cy="391416"/>
              </a:xfrm>
              <a:custGeom>
                <a:avLst/>
                <a:gdLst/>
                <a:ahLst/>
                <a:cxnLst/>
                <a:rect l="l" t="t" r="r" b="b"/>
                <a:pathLst>
                  <a:path h="274955">
                    <a:moveTo>
                      <a:pt x="0" y="0"/>
                    </a:moveTo>
                    <a:lnTo>
                      <a:pt x="0" y="274878"/>
                    </a:lnTo>
                  </a:path>
                </a:pathLst>
              </a:custGeom>
              <a:ln w="17995">
                <a:solidFill>
                  <a:srgbClr val="F48473"/>
                </a:solidFill>
              </a:ln>
            </p:spPr>
            <p:txBody>
              <a:bodyPr wrap="square" lIns="0" tIns="0" rIns="0" bIns="0" rtlCol="0"/>
              <a:lstStyle/>
              <a:p>
                <a:endParaRPr dirty="0"/>
              </a:p>
            </p:txBody>
          </p:sp>
          <p:sp>
            <p:nvSpPr>
              <p:cNvPr id="143" name="object 9">
                <a:extLst>
                  <a:ext uri="{FF2B5EF4-FFF2-40B4-BE49-F238E27FC236}">
                    <a16:creationId xmlns:a16="http://schemas.microsoft.com/office/drawing/2014/main" id="{62ABC79A-1067-4209-8409-FFE50CD522F4}"/>
                  </a:ext>
                </a:extLst>
              </p:cNvPr>
              <p:cNvSpPr txBox="1"/>
              <p:nvPr/>
            </p:nvSpPr>
            <p:spPr>
              <a:xfrm>
                <a:off x="2312396" y="1199640"/>
                <a:ext cx="2249612" cy="1453603"/>
              </a:xfrm>
              <a:prstGeom prst="rect">
                <a:avLst/>
              </a:prstGeom>
            </p:spPr>
            <p:txBody>
              <a:bodyPr vert="horz" wrap="square" lIns="0" tIns="281305" rIns="0" bIns="0" rtlCol="0">
                <a:spAutoFit/>
              </a:bodyPr>
              <a:lstStyle/>
              <a:p>
                <a:pPr marL="16510" algn="ctr">
                  <a:lnSpc>
                    <a:spcPct val="100000"/>
                  </a:lnSpc>
                </a:pPr>
                <a:r>
                  <a:rPr b="1" dirty="0">
                    <a:solidFill>
                      <a:srgbClr val="231F20"/>
                    </a:solidFill>
                    <a:latin typeface="+mn-ea"/>
                    <a:cs typeface="Arial"/>
                  </a:rPr>
                  <a:t>STEP</a:t>
                </a:r>
                <a:r>
                  <a:rPr lang="ja-JP" altLang="en-US" b="1" dirty="0">
                    <a:solidFill>
                      <a:srgbClr val="231F20"/>
                    </a:solidFill>
                    <a:latin typeface="+mn-ea"/>
                    <a:cs typeface="Arial"/>
                  </a:rPr>
                  <a:t> </a:t>
                </a:r>
                <a:r>
                  <a:rPr lang="ja-JP" altLang="en-US" sz="2400" b="1" dirty="0">
                    <a:solidFill>
                      <a:srgbClr val="231F20"/>
                    </a:solidFill>
                    <a:latin typeface="+mn-ea"/>
                    <a:cs typeface="Arial"/>
                  </a:rPr>
                  <a:t>２</a:t>
                </a:r>
                <a:endParaRPr sz="800" b="1" dirty="0">
                  <a:solidFill>
                    <a:srgbClr val="231F20"/>
                  </a:solidFill>
                  <a:latin typeface="+mn-ea"/>
                  <a:cs typeface="Arial Unicode MS" pitchFamily="50" charset="-128"/>
                </a:endParaRPr>
              </a:p>
              <a:p>
                <a:pPr marL="12700" algn="ctr">
                  <a:lnSpc>
                    <a:spcPct val="100000"/>
                  </a:lnSpc>
                  <a:tabLst>
                    <a:tab pos="2066925" algn="l"/>
                  </a:tabLst>
                </a:pPr>
                <a:endParaRPr lang="en-US" altLang="ja-JP" sz="900" b="1" dirty="0">
                  <a:solidFill>
                    <a:srgbClr val="231F20"/>
                  </a:solidFill>
                  <a:latin typeface="+mn-ea"/>
                  <a:cs typeface="メイリオ" pitchFamily="50" charset="-128"/>
                </a:endParaRPr>
              </a:p>
              <a:p>
                <a:pPr marL="12700" algn="ctr">
                  <a:lnSpc>
                    <a:spcPct val="100000"/>
                  </a:lnSpc>
                  <a:tabLst>
                    <a:tab pos="2066925" algn="l"/>
                  </a:tabLst>
                </a:pPr>
                <a:r>
                  <a:rPr lang="ja-JP" altLang="en-US" sz="1400" b="1" dirty="0">
                    <a:solidFill>
                      <a:srgbClr val="231F20"/>
                    </a:solidFill>
                    <a:latin typeface="+mn-ea"/>
                    <a:cs typeface="メイリオ" pitchFamily="50" charset="-128"/>
                  </a:rPr>
                  <a:t>容器又は被包の</a:t>
                </a:r>
              </a:p>
              <a:p>
                <a:pPr marL="12700" algn="ctr">
                  <a:lnSpc>
                    <a:spcPct val="100000"/>
                  </a:lnSpc>
                  <a:tabLst>
                    <a:tab pos="2066925" algn="l"/>
                  </a:tabLst>
                </a:pPr>
                <a:r>
                  <a:rPr lang="en-US" altLang="ja-JP" sz="1400" b="1" dirty="0">
                    <a:solidFill>
                      <a:srgbClr val="231F20"/>
                    </a:solidFill>
                    <a:latin typeface="+mn-ea"/>
                    <a:cs typeface="メイリオ" pitchFamily="50" charset="-128"/>
                  </a:rPr>
                  <a:t>GS1</a:t>
                </a:r>
                <a:r>
                  <a:rPr lang="ja-JP" altLang="en-US" sz="1400" b="1" dirty="0">
                    <a:solidFill>
                      <a:srgbClr val="231F20"/>
                    </a:solidFill>
                    <a:latin typeface="+mn-ea"/>
                    <a:cs typeface="メイリオ" pitchFamily="50" charset="-128"/>
                  </a:rPr>
                  <a:t>コードを</a:t>
                </a:r>
              </a:p>
              <a:p>
                <a:pPr marL="12700" algn="ctr">
                  <a:lnSpc>
                    <a:spcPct val="100000"/>
                  </a:lnSpc>
                  <a:tabLst>
                    <a:tab pos="2066925" algn="l"/>
                  </a:tabLst>
                </a:pPr>
                <a:r>
                  <a:rPr lang="ja-JP" altLang="en-US" sz="1400" b="1" dirty="0">
                    <a:solidFill>
                      <a:srgbClr val="231F20"/>
                    </a:solidFill>
                    <a:latin typeface="+mn-ea"/>
                    <a:cs typeface="メイリオ" pitchFamily="50" charset="-128"/>
                  </a:rPr>
                  <a:t>アプリで読み取る</a:t>
                </a:r>
                <a:endParaRPr sz="1400" b="1" dirty="0">
                  <a:latin typeface="+mn-ea"/>
                  <a:cs typeface="メイリオ" pitchFamily="50" charset="-128"/>
                </a:endParaRPr>
              </a:p>
            </p:txBody>
          </p:sp>
          <p:pic>
            <p:nvPicPr>
              <p:cNvPr id="144" name="図 143">
                <a:extLst>
                  <a:ext uri="{FF2B5EF4-FFF2-40B4-BE49-F238E27FC236}">
                    <a16:creationId xmlns:a16="http://schemas.microsoft.com/office/drawing/2014/main" id="{E64BFE61-4DE8-463D-BF95-D334F33A97BB}"/>
                  </a:ext>
                </a:extLst>
              </p:cNvPr>
              <p:cNvPicPr>
                <a:picLocks noChangeAspect="1"/>
              </p:cNvPicPr>
              <p:nvPr/>
            </p:nvPicPr>
            <p:blipFill>
              <a:blip r:embed="rId9"/>
              <a:stretch>
                <a:fillRect/>
              </a:stretch>
            </p:blipFill>
            <p:spPr>
              <a:xfrm>
                <a:off x="5315966" y="2668560"/>
                <a:ext cx="857194" cy="1523168"/>
              </a:xfrm>
              <a:prstGeom prst="rect">
                <a:avLst/>
              </a:prstGeom>
            </p:spPr>
          </p:pic>
          <p:grpSp>
            <p:nvGrpSpPr>
              <p:cNvPr id="145" name="グループ化 144">
                <a:extLst>
                  <a:ext uri="{FF2B5EF4-FFF2-40B4-BE49-F238E27FC236}">
                    <a16:creationId xmlns:a16="http://schemas.microsoft.com/office/drawing/2014/main" id="{4E1B1B6C-0B0D-40DD-B39A-D998C34FC3EE}"/>
                  </a:ext>
                </a:extLst>
              </p:cNvPr>
              <p:cNvGrpSpPr/>
              <p:nvPr/>
            </p:nvGrpSpPr>
            <p:grpSpPr>
              <a:xfrm>
                <a:off x="4921356" y="3878931"/>
                <a:ext cx="663298" cy="661103"/>
                <a:chOff x="1050013" y="7558163"/>
                <a:chExt cx="803275" cy="976630"/>
              </a:xfrm>
            </p:grpSpPr>
            <p:sp>
              <p:nvSpPr>
                <p:cNvPr id="146" name="object 112">
                  <a:extLst>
                    <a:ext uri="{FF2B5EF4-FFF2-40B4-BE49-F238E27FC236}">
                      <a16:creationId xmlns:a16="http://schemas.microsoft.com/office/drawing/2014/main" id="{E4884920-AB74-417E-9DAD-54130594947B}"/>
                    </a:ext>
                  </a:extLst>
                </p:cNvPr>
                <p:cNvSpPr/>
                <p:nvPr/>
              </p:nvSpPr>
              <p:spPr>
                <a:xfrm>
                  <a:off x="1396261" y="8439535"/>
                  <a:ext cx="10795" cy="8890"/>
                </a:xfrm>
                <a:custGeom>
                  <a:avLst/>
                  <a:gdLst/>
                  <a:ahLst/>
                  <a:cxnLst/>
                  <a:rect l="l" t="t" r="r" b="b"/>
                  <a:pathLst>
                    <a:path w="10794" h="8889">
                      <a:moveTo>
                        <a:pt x="10344" y="0"/>
                      </a:moveTo>
                      <a:lnTo>
                        <a:pt x="0" y="8333"/>
                      </a:lnTo>
                      <a:lnTo>
                        <a:pt x="8322" y="1634"/>
                      </a:lnTo>
                      <a:lnTo>
                        <a:pt x="10344" y="0"/>
                      </a:lnTo>
                      <a:close/>
                    </a:path>
                  </a:pathLst>
                </a:custGeom>
                <a:solidFill>
                  <a:srgbClr val="231F20"/>
                </a:solidFill>
              </p:spPr>
              <p:txBody>
                <a:bodyPr wrap="square" lIns="0" tIns="0" rIns="0" bIns="0" rtlCol="0"/>
                <a:lstStyle/>
                <a:p>
                  <a:endParaRPr dirty="0"/>
                </a:p>
              </p:txBody>
            </p:sp>
            <p:sp>
              <p:nvSpPr>
                <p:cNvPr id="147" name="object 113">
                  <a:extLst>
                    <a:ext uri="{FF2B5EF4-FFF2-40B4-BE49-F238E27FC236}">
                      <a16:creationId xmlns:a16="http://schemas.microsoft.com/office/drawing/2014/main" id="{08F28F39-303D-41A1-A757-E8F3D8025A76}"/>
                    </a:ext>
                  </a:extLst>
                </p:cNvPr>
                <p:cNvSpPr/>
                <p:nvPr/>
              </p:nvSpPr>
              <p:spPr>
                <a:xfrm>
                  <a:off x="1050013" y="7558163"/>
                  <a:ext cx="803275" cy="976630"/>
                </a:xfrm>
                <a:custGeom>
                  <a:avLst/>
                  <a:gdLst/>
                  <a:ahLst/>
                  <a:cxnLst/>
                  <a:rect l="l" t="t" r="r" b="b"/>
                  <a:pathLst>
                    <a:path w="803275" h="976629">
                      <a:moveTo>
                        <a:pt x="246041" y="227330"/>
                      </a:moveTo>
                      <a:lnTo>
                        <a:pt x="225940" y="227330"/>
                      </a:lnTo>
                      <a:lnTo>
                        <a:pt x="206271" y="231140"/>
                      </a:lnTo>
                      <a:lnTo>
                        <a:pt x="156908" y="256540"/>
                      </a:lnTo>
                      <a:lnTo>
                        <a:pt x="131991" y="281940"/>
                      </a:lnTo>
                      <a:lnTo>
                        <a:pt x="131749" y="281940"/>
                      </a:lnTo>
                      <a:lnTo>
                        <a:pt x="127165" y="288290"/>
                      </a:lnTo>
                      <a:lnTo>
                        <a:pt x="122504" y="294640"/>
                      </a:lnTo>
                      <a:lnTo>
                        <a:pt x="122694" y="294640"/>
                      </a:lnTo>
                      <a:lnTo>
                        <a:pt x="118138" y="300990"/>
                      </a:lnTo>
                      <a:lnTo>
                        <a:pt x="113698" y="308610"/>
                      </a:lnTo>
                      <a:lnTo>
                        <a:pt x="109384" y="314960"/>
                      </a:lnTo>
                      <a:lnTo>
                        <a:pt x="88568" y="353060"/>
                      </a:lnTo>
                      <a:lnTo>
                        <a:pt x="60183" y="417830"/>
                      </a:lnTo>
                      <a:lnTo>
                        <a:pt x="40448" y="469900"/>
                      </a:lnTo>
                      <a:lnTo>
                        <a:pt x="33585" y="488950"/>
                      </a:lnTo>
                      <a:lnTo>
                        <a:pt x="21882" y="529590"/>
                      </a:lnTo>
                      <a:lnTo>
                        <a:pt x="15130" y="568960"/>
                      </a:lnTo>
                      <a:lnTo>
                        <a:pt x="11264" y="608330"/>
                      </a:lnTo>
                      <a:lnTo>
                        <a:pt x="5122" y="680720"/>
                      </a:lnTo>
                      <a:lnTo>
                        <a:pt x="0" y="753110"/>
                      </a:lnTo>
                      <a:lnTo>
                        <a:pt x="1233" y="788670"/>
                      </a:lnTo>
                      <a:lnTo>
                        <a:pt x="23911" y="854710"/>
                      </a:lnTo>
                      <a:lnTo>
                        <a:pt x="59717" y="901700"/>
                      </a:lnTo>
                      <a:lnTo>
                        <a:pt x="96488" y="933450"/>
                      </a:lnTo>
                      <a:lnTo>
                        <a:pt x="140674" y="957580"/>
                      </a:lnTo>
                      <a:lnTo>
                        <a:pt x="190811" y="974090"/>
                      </a:lnTo>
                      <a:lnTo>
                        <a:pt x="216712" y="976630"/>
                      </a:lnTo>
                      <a:lnTo>
                        <a:pt x="242744" y="976630"/>
                      </a:lnTo>
                      <a:lnTo>
                        <a:pt x="268576" y="972820"/>
                      </a:lnTo>
                      <a:lnTo>
                        <a:pt x="293822" y="963930"/>
                      </a:lnTo>
                      <a:lnTo>
                        <a:pt x="318096" y="951230"/>
                      </a:lnTo>
                      <a:lnTo>
                        <a:pt x="321251" y="948690"/>
                      </a:lnTo>
                      <a:lnTo>
                        <a:pt x="216566" y="948690"/>
                      </a:lnTo>
                      <a:lnTo>
                        <a:pt x="179866" y="942340"/>
                      </a:lnTo>
                      <a:lnTo>
                        <a:pt x="112928" y="909320"/>
                      </a:lnTo>
                      <a:lnTo>
                        <a:pt x="59902" y="857250"/>
                      </a:lnTo>
                      <a:lnTo>
                        <a:pt x="29946" y="789940"/>
                      </a:lnTo>
                      <a:lnTo>
                        <a:pt x="28392" y="762000"/>
                      </a:lnTo>
                      <a:lnTo>
                        <a:pt x="29241" y="748030"/>
                      </a:lnTo>
                      <a:lnTo>
                        <a:pt x="30314" y="734060"/>
                      </a:lnTo>
                      <a:lnTo>
                        <a:pt x="31653" y="715010"/>
                      </a:lnTo>
                      <a:lnTo>
                        <a:pt x="33045" y="695960"/>
                      </a:lnTo>
                      <a:lnTo>
                        <a:pt x="34493" y="676910"/>
                      </a:lnTo>
                      <a:lnTo>
                        <a:pt x="36004" y="657860"/>
                      </a:lnTo>
                      <a:lnTo>
                        <a:pt x="38668" y="622300"/>
                      </a:lnTo>
                      <a:lnTo>
                        <a:pt x="46757" y="553720"/>
                      </a:lnTo>
                      <a:lnTo>
                        <a:pt x="66423" y="482600"/>
                      </a:lnTo>
                      <a:lnTo>
                        <a:pt x="80030" y="445770"/>
                      </a:lnTo>
                      <a:lnTo>
                        <a:pt x="95135" y="410210"/>
                      </a:lnTo>
                      <a:lnTo>
                        <a:pt x="111480" y="374650"/>
                      </a:lnTo>
                      <a:lnTo>
                        <a:pt x="146362" y="311150"/>
                      </a:lnTo>
                      <a:lnTo>
                        <a:pt x="200075" y="264160"/>
                      </a:lnTo>
                      <a:lnTo>
                        <a:pt x="233694" y="255270"/>
                      </a:lnTo>
                      <a:lnTo>
                        <a:pt x="323456" y="255270"/>
                      </a:lnTo>
                      <a:lnTo>
                        <a:pt x="337674" y="250190"/>
                      </a:lnTo>
                      <a:lnTo>
                        <a:pt x="352704" y="246380"/>
                      </a:lnTo>
                      <a:lnTo>
                        <a:pt x="423039" y="246380"/>
                      </a:lnTo>
                      <a:lnTo>
                        <a:pt x="420540" y="243840"/>
                      </a:lnTo>
                      <a:lnTo>
                        <a:pt x="287985" y="243840"/>
                      </a:lnTo>
                      <a:lnTo>
                        <a:pt x="285127" y="241300"/>
                      </a:lnTo>
                      <a:lnTo>
                        <a:pt x="282079" y="238760"/>
                      </a:lnTo>
                      <a:lnTo>
                        <a:pt x="274827" y="234950"/>
                      </a:lnTo>
                      <a:lnTo>
                        <a:pt x="270522" y="232410"/>
                      </a:lnTo>
                      <a:lnTo>
                        <a:pt x="266141" y="231140"/>
                      </a:lnTo>
                      <a:lnTo>
                        <a:pt x="246041" y="227330"/>
                      </a:lnTo>
                      <a:close/>
                    </a:path>
                    <a:path w="803275" h="976629">
                      <a:moveTo>
                        <a:pt x="670982" y="420370"/>
                      </a:moveTo>
                      <a:lnTo>
                        <a:pt x="641946" y="420370"/>
                      </a:lnTo>
                      <a:lnTo>
                        <a:pt x="642111" y="422910"/>
                      </a:lnTo>
                      <a:lnTo>
                        <a:pt x="643773" y="440690"/>
                      </a:lnTo>
                      <a:lnTo>
                        <a:pt x="646010" y="457200"/>
                      </a:lnTo>
                      <a:lnTo>
                        <a:pt x="648905" y="474980"/>
                      </a:lnTo>
                      <a:lnTo>
                        <a:pt x="652538" y="491490"/>
                      </a:lnTo>
                      <a:lnTo>
                        <a:pt x="654553" y="501650"/>
                      </a:lnTo>
                      <a:lnTo>
                        <a:pt x="656028" y="510540"/>
                      </a:lnTo>
                      <a:lnTo>
                        <a:pt x="656707" y="519430"/>
                      </a:lnTo>
                      <a:lnTo>
                        <a:pt x="656335" y="528320"/>
                      </a:lnTo>
                      <a:lnTo>
                        <a:pt x="641679" y="580390"/>
                      </a:lnTo>
                      <a:lnTo>
                        <a:pt x="624404" y="614680"/>
                      </a:lnTo>
                      <a:lnTo>
                        <a:pt x="598268" y="650240"/>
                      </a:lnTo>
                      <a:lnTo>
                        <a:pt x="593077" y="657860"/>
                      </a:lnTo>
                      <a:lnTo>
                        <a:pt x="588238" y="664210"/>
                      </a:lnTo>
                      <a:lnTo>
                        <a:pt x="583547" y="671830"/>
                      </a:lnTo>
                      <a:lnTo>
                        <a:pt x="578945" y="678180"/>
                      </a:lnTo>
                      <a:lnTo>
                        <a:pt x="554193" y="715010"/>
                      </a:lnTo>
                      <a:lnTo>
                        <a:pt x="508701" y="769620"/>
                      </a:lnTo>
                      <a:lnTo>
                        <a:pt x="466497" y="805180"/>
                      </a:lnTo>
                      <a:lnTo>
                        <a:pt x="417220" y="836930"/>
                      </a:lnTo>
                      <a:lnTo>
                        <a:pt x="401134" y="848360"/>
                      </a:lnTo>
                      <a:lnTo>
                        <a:pt x="385362" y="859790"/>
                      </a:lnTo>
                      <a:lnTo>
                        <a:pt x="369857" y="871220"/>
                      </a:lnTo>
                      <a:lnTo>
                        <a:pt x="354571" y="883920"/>
                      </a:lnTo>
                      <a:lnTo>
                        <a:pt x="307951" y="922020"/>
                      </a:lnTo>
                      <a:lnTo>
                        <a:pt x="282710" y="937260"/>
                      </a:lnTo>
                      <a:lnTo>
                        <a:pt x="253796" y="946150"/>
                      </a:lnTo>
                      <a:lnTo>
                        <a:pt x="216566" y="948690"/>
                      </a:lnTo>
                      <a:lnTo>
                        <a:pt x="321251" y="948690"/>
                      </a:lnTo>
                      <a:lnTo>
                        <a:pt x="327559" y="943610"/>
                      </a:lnTo>
                      <a:lnTo>
                        <a:pt x="336370" y="937260"/>
                      </a:lnTo>
                      <a:lnTo>
                        <a:pt x="344769" y="929640"/>
                      </a:lnTo>
                      <a:lnTo>
                        <a:pt x="381603" y="899160"/>
                      </a:lnTo>
                      <a:lnTo>
                        <a:pt x="426847" y="866140"/>
                      </a:lnTo>
                      <a:lnTo>
                        <a:pt x="443315" y="855980"/>
                      </a:lnTo>
                      <a:lnTo>
                        <a:pt x="460065" y="844550"/>
                      </a:lnTo>
                      <a:lnTo>
                        <a:pt x="492397" y="822960"/>
                      </a:lnTo>
                      <a:lnTo>
                        <a:pt x="521530" y="797560"/>
                      </a:lnTo>
                      <a:lnTo>
                        <a:pt x="556612" y="759460"/>
                      </a:lnTo>
                      <a:lnTo>
                        <a:pt x="594233" y="707390"/>
                      </a:lnTo>
                      <a:lnTo>
                        <a:pt x="612203" y="680720"/>
                      </a:lnTo>
                      <a:lnTo>
                        <a:pt x="621888" y="666750"/>
                      </a:lnTo>
                      <a:lnTo>
                        <a:pt x="632055" y="654050"/>
                      </a:lnTo>
                      <a:lnTo>
                        <a:pt x="642148" y="640080"/>
                      </a:lnTo>
                      <a:lnTo>
                        <a:pt x="651611" y="624840"/>
                      </a:lnTo>
                      <a:lnTo>
                        <a:pt x="652449" y="623570"/>
                      </a:lnTo>
                      <a:lnTo>
                        <a:pt x="670066" y="588010"/>
                      </a:lnTo>
                      <a:lnTo>
                        <a:pt x="682205" y="548640"/>
                      </a:lnTo>
                      <a:lnTo>
                        <a:pt x="685731" y="521970"/>
                      </a:lnTo>
                      <a:lnTo>
                        <a:pt x="685622" y="511810"/>
                      </a:lnTo>
                      <a:lnTo>
                        <a:pt x="684630" y="502920"/>
                      </a:lnTo>
                      <a:lnTo>
                        <a:pt x="681064" y="486410"/>
                      </a:lnTo>
                      <a:lnTo>
                        <a:pt x="679272" y="478790"/>
                      </a:lnTo>
                      <a:lnTo>
                        <a:pt x="675974" y="462280"/>
                      </a:lnTo>
                      <a:lnTo>
                        <a:pt x="673404" y="444500"/>
                      </a:lnTo>
                      <a:lnTo>
                        <a:pt x="671492" y="426720"/>
                      </a:lnTo>
                      <a:lnTo>
                        <a:pt x="670982" y="420370"/>
                      </a:lnTo>
                      <a:close/>
                    </a:path>
                    <a:path w="803275" h="976629">
                      <a:moveTo>
                        <a:pt x="788901" y="27940"/>
                      </a:moveTo>
                      <a:lnTo>
                        <a:pt x="731986" y="27940"/>
                      </a:lnTo>
                      <a:lnTo>
                        <a:pt x="748779" y="30480"/>
                      </a:lnTo>
                      <a:lnTo>
                        <a:pt x="762334" y="40640"/>
                      </a:lnTo>
                      <a:lnTo>
                        <a:pt x="770515" y="55880"/>
                      </a:lnTo>
                      <a:lnTo>
                        <a:pt x="773857" y="73660"/>
                      </a:lnTo>
                      <a:lnTo>
                        <a:pt x="772896" y="90170"/>
                      </a:lnTo>
                      <a:lnTo>
                        <a:pt x="771270" y="96520"/>
                      </a:lnTo>
                      <a:lnTo>
                        <a:pt x="769013" y="102870"/>
                      </a:lnTo>
                      <a:lnTo>
                        <a:pt x="766485" y="107950"/>
                      </a:lnTo>
                      <a:lnTo>
                        <a:pt x="751293" y="147320"/>
                      </a:lnTo>
                      <a:lnTo>
                        <a:pt x="744615" y="165100"/>
                      </a:lnTo>
                      <a:lnTo>
                        <a:pt x="737852" y="182880"/>
                      </a:lnTo>
                      <a:lnTo>
                        <a:pt x="730853" y="199390"/>
                      </a:lnTo>
                      <a:lnTo>
                        <a:pt x="723468" y="217170"/>
                      </a:lnTo>
                      <a:lnTo>
                        <a:pt x="716809" y="231140"/>
                      </a:lnTo>
                      <a:lnTo>
                        <a:pt x="703147" y="260350"/>
                      </a:lnTo>
                      <a:lnTo>
                        <a:pt x="696531" y="274320"/>
                      </a:lnTo>
                      <a:lnTo>
                        <a:pt x="688818" y="292100"/>
                      </a:lnTo>
                      <a:lnTo>
                        <a:pt x="673430" y="326390"/>
                      </a:lnTo>
                      <a:lnTo>
                        <a:pt x="665695" y="344170"/>
                      </a:lnTo>
                      <a:lnTo>
                        <a:pt x="659282" y="356870"/>
                      </a:lnTo>
                      <a:lnTo>
                        <a:pt x="647317" y="381000"/>
                      </a:lnTo>
                      <a:lnTo>
                        <a:pt x="634968" y="405130"/>
                      </a:lnTo>
                      <a:lnTo>
                        <a:pt x="627405" y="419100"/>
                      </a:lnTo>
                      <a:lnTo>
                        <a:pt x="566597" y="524510"/>
                      </a:lnTo>
                      <a:lnTo>
                        <a:pt x="564197" y="525780"/>
                      </a:lnTo>
                      <a:lnTo>
                        <a:pt x="571626" y="529590"/>
                      </a:lnTo>
                      <a:lnTo>
                        <a:pt x="576059" y="534670"/>
                      </a:lnTo>
                      <a:lnTo>
                        <a:pt x="641946" y="420370"/>
                      </a:lnTo>
                      <a:lnTo>
                        <a:pt x="670982" y="420370"/>
                      </a:lnTo>
                      <a:lnTo>
                        <a:pt x="670166" y="410210"/>
                      </a:lnTo>
                      <a:lnTo>
                        <a:pt x="670013" y="407670"/>
                      </a:lnTo>
                      <a:lnTo>
                        <a:pt x="669772" y="405130"/>
                      </a:lnTo>
                      <a:lnTo>
                        <a:pt x="670051" y="402590"/>
                      </a:lnTo>
                      <a:lnTo>
                        <a:pt x="672566" y="398780"/>
                      </a:lnTo>
                      <a:lnTo>
                        <a:pt x="674750" y="393700"/>
                      </a:lnTo>
                      <a:lnTo>
                        <a:pt x="676884" y="388620"/>
                      </a:lnTo>
                      <a:lnTo>
                        <a:pt x="680573" y="381000"/>
                      </a:lnTo>
                      <a:lnTo>
                        <a:pt x="699104" y="340360"/>
                      </a:lnTo>
                      <a:lnTo>
                        <a:pt x="722299" y="287020"/>
                      </a:lnTo>
                      <a:lnTo>
                        <a:pt x="728606" y="274320"/>
                      </a:lnTo>
                      <a:lnTo>
                        <a:pt x="735112" y="260350"/>
                      </a:lnTo>
                      <a:lnTo>
                        <a:pt x="748296" y="232410"/>
                      </a:lnTo>
                      <a:lnTo>
                        <a:pt x="755757" y="215900"/>
                      </a:lnTo>
                      <a:lnTo>
                        <a:pt x="762663" y="198120"/>
                      </a:lnTo>
                      <a:lnTo>
                        <a:pt x="769231" y="181610"/>
                      </a:lnTo>
                      <a:lnTo>
                        <a:pt x="775677" y="165100"/>
                      </a:lnTo>
                      <a:lnTo>
                        <a:pt x="786969" y="135890"/>
                      </a:lnTo>
                      <a:lnTo>
                        <a:pt x="792574" y="121920"/>
                      </a:lnTo>
                      <a:lnTo>
                        <a:pt x="798042" y="106680"/>
                      </a:lnTo>
                      <a:lnTo>
                        <a:pt x="800811" y="97790"/>
                      </a:lnTo>
                      <a:lnTo>
                        <a:pt x="802471" y="88900"/>
                      </a:lnTo>
                      <a:lnTo>
                        <a:pt x="803098" y="80010"/>
                      </a:lnTo>
                      <a:lnTo>
                        <a:pt x="802779" y="69850"/>
                      </a:lnTo>
                      <a:lnTo>
                        <a:pt x="801570" y="60960"/>
                      </a:lnTo>
                      <a:lnTo>
                        <a:pt x="799538" y="52070"/>
                      </a:lnTo>
                      <a:lnTo>
                        <a:pt x="796728" y="43180"/>
                      </a:lnTo>
                      <a:lnTo>
                        <a:pt x="793191" y="35560"/>
                      </a:lnTo>
                      <a:lnTo>
                        <a:pt x="788901" y="27940"/>
                      </a:lnTo>
                      <a:close/>
                    </a:path>
                    <a:path w="803275" h="976629">
                      <a:moveTo>
                        <a:pt x="558627" y="259080"/>
                      </a:moveTo>
                      <a:lnTo>
                        <a:pt x="496823" y="259080"/>
                      </a:lnTo>
                      <a:lnTo>
                        <a:pt x="512600" y="262890"/>
                      </a:lnTo>
                      <a:lnTo>
                        <a:pt x="528065" y="270510"/>
                      </a:lnTo>
                      <a:lnTo>
                        <a:pt x="540410" y="281940"/>
                      </a:lnTo>
                      <a:lnTo>
                        <a:pt x="547863" y="295910"/>
                      </a:lnTo>
                      <a:lnTo>
                        <a:pt x="549713" y="311150"/>
                      </a:lnTo>
                      <a:lnTo>
                        <a:pt x="545249" y="327660"/>
                      </a:lnTo>
                      <a:lnTo>
                        <a:pt x="534320" y="351790"/>
                      </a:lnTo>
                      <a:lnTo>
                        <a:pt x="520345" y="375920"/>
                      </a:lnTo>
                      <a:lnTo>
                        <a:pt x="504963" y="398780"/>
                      </a:lnTo>
                      <a:lnTo>
                        <a:pt x="489813" y="421640"/>
                      </a:lnTo>
                      <a:lnTo>
                        <a:pt x="491616" y="422910"/>
                      </a:lnTo>
                      <a:lnTo>
                        <a:pt x="499236" y="429260"/>
                      </a:lnTo>
                      <a:lnTo>
                        <a:pt x="501027" y="429260"/>
                      </a:lnTo>
                      <a:lnTo>
                        <a:pt x="520179" y="398780"/>
                      </a:lnTo>
                      <a:lnTo>
                        <a:pt x="526338" y="389890"/>
                      </a:lnTo>
                      <a:lnTo>
                        <a:pt x="532698" y="381000"/>
                      </a:lnTo>
                      <a:lnTo>
                        <a:pt x="538795" y="370840"/>
                      </a:lnTo>
                      <a:lnTo>
                        <a:pt x="544169" y="361950"/>
                      </a:lnTo>
                      <a:lnTo>
                        <a:pt x="593962" y="261620"/>
                      </a:lnTo>
                      <a:lnTo>
                        <a:pt x="561251" y="261620"/>
                      </a:lnTo>
                      <a:lnTo>
                        <a:pt x="558627" y="259080"/>
                      </a:lnTo>
                      <a:close/>
                    </a:path>
                    <a:path w="803275" h="976629">
                      <a:moveTo>
                        <a:pt x="323456" y="255270"/>
                      </a:moveTo>
                      <a:lnTo>
                        <a:pt x="233694" y="255270"/>
                      </a:lnTo>
                      <a:lnTo>
                        <a:pt x="251087" y="256540"/>
                      </a:lnTo>
                      <a:lnTo>
                        <a:pt x="266826" y="262890"/>
                      </a:lnTo>
                      <a:lnTo>
                        <a:pt x="270357" y="265430"/>
                      </a:lnTo>
                      <a:lnTo>
                        <a:pt x="278091" y="271780"/>
                      </a:lnTo>
                      <a:lnTo>
                        <a:pt x="270433" y="279400"/>
                      </a:lnTo>
                      <a:lnTo>
                        <a:pt x="266776" y="283210"/>
                      </a:lnTo>
                      <a:lnTo>
                        <a:pt x="263270" y="287020"/>
                      </a:lnTo>
                      <a:lnTo>
                        <a:pt x="257609" y="294640"/>
                      </a:lnTo>
                      <a:lnTo>
                        <a:pt x="252202" y="300990"/>
                      </a:lnTo>
                      <a:lnTo>
                        <a:pt x="247043" y="308610"/>
                      </a:lnTo>
                      <a:lnTo>
                        <a:pt x="242125" y="316230"/>
                      </a:lnTo>
                      <a:lnTo>
                        <a:pt x="244271" y="317500"/>
                      </a:lnTo>
                      <a:lnTo>
                        <a:pt x="250964" y="323850"/>
                      </a:lnTo>
                      <a:lnTo>
                        <a:pt x="253326" y="323850"/>
                      </a:lnTo>
                      <a:lnTo>
                        <a:pt x="258344" y="316230"/>
                      </a:lnTo>
                      <a:lnTo>
                        <a:pt x="263617" y="308610"/>
                      </a:lnTo>
                      <a:lnTo>
                        <a:pt x="297310" y="273050"/>
                      </a:lnTo>
                      <a:lnTo>
                        <a:pt x="309893" y="262890"/>
                      </a:lnTo>
                      <a:lnTo>
                        <a:pt x="323456" y="255270"/>
                      </a:lnTo>
                      <a:close/>
                    </a:path>
                    <a:path w="803275" h="976629">
                      <a:moveTo>
                        <a:pt x="423039" y="246380"/>
                      </a:moveTo>
                      <a:lnTo>
                        <a:pt x="367915" y="246380"/>
                      </a:lnTo>
                      <a:lnTo>
                        <a:pt x="382676" y="251460"/>
                      </a:lnTo>
                      <a:lnTo>
                        <a:pt x="390205" y="255270"/>
                      </a:lnTo>
                      <a:lnTo>
                        <a:pt x="396819" y="260350"/>
                      </a:lnTo>
                      <a:lnTo>
                        <a:pt x="402416" y="266700"/>
                      </a:lnTo>
                      <a:lnTo>
                        <a:pt x="406895" y="274320"/>
                      </a:lnTo>
                      <a:lnTo>
                        <a:pt x="407720" y="275590"/>
                      </a:lnTo>
                      <a:lnTo>
                        <a:pt x="412191" y="288290"/>
                      </a:lnTo>
                      <a:lnTo>
                        <a:pt x="412368" y="288290"/>
                      </a:lnTo>
                      <a:lnTo>
                        <a:pt x="411800" y="289560"/>
                      </a:lnTo>
                      <a:lnTo>
                        <a:pt x="408478" y="294640"/>
                      </a:lnTo>
                      <a:lnTo>
                        <a:pt x="403834" y="300990"/>
                      </a:lnTo>
                      <a:lnTo>
                        <a:pt x="399300" y="307340"/>
                      </a:lnTo>
                      <a:lnTo>
                        <a:pt x="402374" y="309880"/>
                      </a:lnTo>
                      <a:lnTo>
                        <a:pt x="407212" y="317500"/>
                      </a:lnTo>
                      <a:lnTo>
                        <a:pt x="410730" y="313690"/>
                      </a:lnTo>
                      <a:lnTo>
                        <a:pt x="422966" y="300990"/>
                      </a:lnTo>
                      <a:lnTo>
                        <a:pt x="435370" y="287020"/>
                      </a:lnTo>
                      <a:lnTo>
                        <a:pt x="448833" y="275590"/>
                      </a:lnTo>
                      <a:lnTo>
                        <a:pt x="464248" y="266700"/>
                      </a:lnTo>
                      <a:lnTo>
                        <a:pt x="480713" y="260350"/>
                      </a:lnTo>
                      <a:lnTo>
                        <a:pt x="496823" y="259080"/>
                      </a:lnTo>
                      <a:lnTo>
                        <a:pt x="558627" y="259080"/>
                      </a:lnTo>
                      <a:lnTo>
                        <a:pt x="556003" y="256540"/>
                      </a:lnTo>
                      <a:lnTo>
                        <a:pt x="553146" y="254000"/>
                      </a:lnTo>
                      <a:lnTo>
                        <a:pt x="428459" y="254000"/>
                      </a:lnTo>
                      <a:lnTo>
                        <a:pt x="423039" y="246380"/>
                      </a:lnTo>
                      <a:close/>
                    </a:path>
                    <a:path w="803275" h="976629">
                      <a:moveTo>
                        <a:pt x="741143" y="0"/>
                      </a:moveTo>
                      <a:lnTo>
                        <a:pt x="731659" y="0"/>
                      </a:lnTo>
                      <a:lnTo>
                        <a:pt x="722259" y="1270"/>
                      </a:lnTo>
                      <a:lnTo>
                        <a:pt x="682955" y="24130"/>
                      </a:lnTo>
                      <a:lnTo>
                        <a:pt x="669201" y="40640"/>
                      </a:lnTo>
                      <a:lnTo>
                        <a:pt x="667194" y="43180"/>
                      </a:lnTo>
                      <a:lnTo>
                        <a:pt x="658375" y="60960"/>
                      </a:lnTo>
                      <a:lnTo>
                        <a:pt x="652367" y="73660"/>
                      </a:lnTo>
                      <a:lnTo>
                        <a:pt x="646787" y="87630"/>
                      </a:lnTo>
                      <a:lnTo>
                        <a:pt x="641134" y="100330"/>
                      </a:lnTo>
                      <a:lnTo>
                        <a:pt x="632908" y="116840"/>
                      </a:lnTo>
                      <a:lnTo>
                        <a:pt x="624555" y="134620"/>
                      </a:lnTo>
                      <a:lnTo>
                        <a:pt x="616100" y="151130"/>
                      </a:lnTo>
                      <a:lnTo>
                        <a:pt x="595912" y="191770"/>
                      </a:lnTo>
                      <a:lnTo>
                        <a:pt x="584323" y="214630"/>
                      </a:lnTo>
                      <a:lnTo>
                        <a:pt x="561251" y="261620"/>
                      </a:lnTo>
                      <a:lnTo>
                        <a:pt x="593962" y="261620"/>
                      </a:lnTo>
                      <a:lnTo>
                        <a:pt x="616040" y="217170"/>
                      </a:lnTo>
                      <a:lnTo>
                        <a:pt x="639827" y="168910"/>
                      </a:lnTo>
                      <a:lnTo>
                        <a:pt x="663282" y="120650"/>
                      </a:lnTo>
                      <a:lnTo>
                        <a:pt x="667307" y="113030"/>
                      </a:lnTo>
                      <a:lnTo>
                        <a:pt x="671293" y="104140"/>
                      </a:lnTo>
                      <a:lnTo>
                        <a:pt x="675227" y="95250"/>
                      </a:lnTo>
                      <a:lnTo>
                        <a:pt x="679094" y="87630"/>
                      </a:lnTo>
                      <a:lnTo>
                        <a:pt x="682224" y="80010"/>
                      </a:lnTo>
                      <a:lnTo>
                        <a:pt x="685277" y="72390"/>
                      </a:lnTo>
                      <a:lnTo>
                        <a:pt x="688575" y="64770"/>
                      </a:lnTo>
                      <a:lnTo>
                        <a:pt x="692442" y="58420"/>
                      </a:lnTo>
                      <a:lnTo>
                        <a:pt x="702905" y="44450"/>
                      </a:lnTo>
                      <a:lnTo>
                        <a:pt x="716391" y="34290"/>
                      </a:lnTo>
                      <a:lnTo>
                        <a:pt x="731986" y="27940"/>
                      </a:lnTo>
                      <a:lnTo>
                        <a:pt x="788901" y="27940"/>
                      </a:lnTo>
                      <a:lnTo>
                        <a:pt x="788186" y="26670"/>
                      </a:lnTo>
                      <a:lnTo>
                        <a:pt x="750293" y="1270"/>
                      </a:lnTo>
                      <a:lnTo>
                        <a:pt x="741143" y="0"/>
                      </a:lnTo>
                      <a:close/>
                    </a:path>
                    <a:path w="803275" h="976629">
                      <a:moveTo>
                        <a:pt x="494502" y="229870"/>
                      </a:moveTo>
                      <a:lnTo>
                        <a:pt x="455968" y="237490"/>
                      </a:lnTo>
                      <a:lnTo>
                        <a:pt x="428459" y="254000"/>
                      </a:lnTo>
                      <a:lnTo>
                        <a:pt x="553146" y="254000"/>
                      </a:lnTo>
                      <a:lnTo>
                        <a:pt x="509474" y="231140"/>
                      </a:lnTo>
                      <a:lnTo>
                        <a:pt x="494502" y="229870"/>
                      </a:lnTo>
                      <a:close/>
                    </a:path>
                    <a:path w="803275" h="976629">
                      <a:moveTo>
                        <a:pt x="287947" y="242570"/>
                      </a:moveTo>
                      <a:lnTo>
                        <a:pt x="287985" y="243840"/>
                      </a:lnTo>
                      <a:lnTo>
                        <a:pt x="288112" y="243840"/>
                      </a:lnTo>
                      <a:lnTo>
                        <a:pt x="287947" y="242570"/>
                      </a:lnTo>
                      <a:close/>
                    </a:path>
                    <a:path w="803275" h="976629">
                      <a:moveTo>
                        <a:pt x="367404" y="218440"/>
                      </a:moveTo>
                      <a:lnTo>
                        <a:pt x="349535" y="218440"/>
                      </a:lnTo>
                      <a:lnTo>
                        <a:pt x="332104" y="220980"/>
                      </a:lnTo>
                      <a:lnTo>
                        <a:pt x="322256" y="224790"/>
                      </a:lnTo>
                      <a:lnTo>
                        <a:pt x="312759" y="228600"/>
                      </a:lnTo>
                      <a:lnTo>
                        <a:pt x="303630" y="233680"/>
                      </a:lnTo>
                      <a:lnTo>
                        <a:pt x="294868" y="238760"/>
                      </a:lnTo>
                      <a:lnTo>
                        <a:pt x="292557" y="240030"/>
                      </a:lnTo>
                      <a:lnTo>
                        <a:pt x="290347" y="241300"/>
                      </a:lnTo>
                      <a:lnTo>
                        <a:pt x="288112" y="243840"/>
                      </a:lnTo>
                      <a:lnTo>
                        <a:pt x="420540" y="243840"/>
                      </a:lnTo>
                      <a:lnTo>
                        <a:pt x="416790" y="240030"/>
                      </a:lnTo>
                      <a:lnTo>
                        <a:pt x="409752" y="233680"/>
                      </a:lnTo>
                      <a:lnTo>
                        <a:pt x="401942" y="228600"/>
                      </a:lnTo>
                      <a:lnTo>
                        <a:pt x="385083" y="220980"/>
                      </a:lnTo>
                      <a:lnTo>
                        <a:pt x="367404" y="218440"/>
                      </a:lnTo>
                      <a:close/>
                    </a:path>
                  </a:pathLst>
                </a:custGeom>
                <a:solidFill>
                  <a:srgbClr val="4C4D4F"/>
                </a:solidFill>
              </p:spPr>
              <p:txBody>
                <a:bodyPr wrap="square" lIns="0" tIns="0" rIns="0" bIns="0" rtlCol="0"/>
                <a:lstStyle/>
                <a:p>
                  <a:endParaRPr dirty="0"/>
                </a:p>
              </p:txBody>
            </p:sp>
            <p:sp>
              <p:nvSpPr>
                <p:cNvPr id="148" name="object 114">
                  <a:extLst>
                    <a:ext uri="{FF2B5EF4-FFF2-40B4-BE49-F238E27FC236}">
                      <a16:creationId xmlns:a16="http://schemas.microsoft.com/office/drawing/2014/main" id="{447266AD-33C8-44F9-87E5-432B708AFF19}"/>
                    </a:ext>
                  </a:extLst>
                </p:cNvPr>
                <p:cNvSpPr/>
                <p:nvPr/>
              </p:nvSpPr>
              <p:spPr>
                <a:xfrm>
                  <a:off x="1078402" y="7586070"/>
                  <a:ext cx="745490" cy="920115"/>
                </a:xfrm>
                <a:custGeom>
                  <a:avLst/>
                  <a:gdLst/>
                  <a:ahLst/>
                  <a:cxnLst/>
                  <a:rect l="l" t="t" r="r" b="b"/>
                  <a:pathLst>
                    <a:path w="745489" h="920115">
                      <a:moveTo>
                        <a:pt x="745464" y="44500"/>
                      </a:moveTo>
                      <a:lnTo>
                        <a:pt x="742124" y="26974"/>
                      </a:lnTo>
                      <a:lnTo>
                        <a:pt x="733933" y="11734"/>
                      </a:lnTo>
                      <a:lnTo>
                        <a:pt x="720382" y="1866"/>
                      </a:lnTo>
                      <a:lnTo>
                        <a:pt x="703592" y="0"/>
                      </a:lnTo>
                      <a:lnTo>
                        <a:pt x="687997" y="5549"/>
                      </a:lnTo>
                      <a:lnTo>
                        <a:pt x="660184" y="36372"/>
                      </a:lnTo>
                      <a:lnTo>
                        <a:pt x="650697" y="58585"/>
                      </a:lnTo>
                      <a:lnTo>
                        <a:pt x="642899" y="75590"/>
                      </a:lnTo>
                      <a:lnTo>
                        <a:pt x="611428" y="140766"/>
                      </a:lnTo>
                      <a:lnTo>
                        <a:pt x="587641" y="188899"/>
                      </a:lnTo>
                      <a:lnTo>
                        <a:pt x="515772" y="333070"/>
                      </a:lnTo>
                      <a:lnTo>
                        <a:pt x="491782" y="370687"/>
                      </a:lnTo>
                      <a:lnTo>
                        <a:pt x="472630" y="400608"/>
                      </a:lnTo>
                      <a:lnTo>
                        <a:pt x="470839" y="401091"/>
                      </a:lnTo>
                      <a:lnTo>
                        <a:pt x="463219" y="394550"/>
                      </a:lnTo>
                      <a:lnTo>
                        <a:pt x="461416" y="393420"/>
                      </a:lnTo>
                      <a:lnTo>
                        <a:pt x="491947" y="347179"/>
                      </a:lnTo>
                      <a:lnTo>
                        <a:pt x="505929" y="323329"/>
                      </a:lnTo>
                      <a:lnTo>
                        <a:pt x="516851" y="298983"/>
                      </a:lnTo>
                      <a:lnTo>
                        <a:pt x="521322" y="282765"/>
                      </a:lnTo>
                      <a:lnTo>
                        <a:pt x="519468" y="267436"/>
                      </a:lnTo>
                      <a:lnTo>
                        <a:pt x="512013" y="253720"/>
                      </a:lnTo>
                      <a:lnTo>
                        <a:pt x="499668" y="242303"/>
                      </a:lnTo>
                      <a:lnTo>
                        <a:pt x="484200" y="234200"/>
                      </a:lnTo>
                      <a:lnTo>
                        <a:pt x="468426" y="230847"/>
                      </a:lnTo>
                      <a:lnTo>
                        <a:pt x="452323" y="232105"/>
                      </a:lnTo>
                      <a:lnTo>
                        <a:pt x="406971" y="259092"/>
                      </a:lnTo>
                      <a:lnTo>
                        <a:pt x="378815" y="289255"/>
                      </a:lnTo>
                      <a:lnTo>
                        <a:pt x="373976" y="281101"/>
                      </a:lnTo>
                      <a:lnTo>
                        <a:pt x="370903" y="278231"/>
                      </a:lnTo>
                      <a:lnTo>
                        <a:pt x="375437" y="272859"/>
                      </a:lnTo>
                      <a:lnTo>
                        <a:pt x="380085" y="266598"/>
                      </a:lnTo>
                      <a:lnTo>
                        <a:pt x="383400" y="261480"/>
                      </a:lnTo>
                      <a:lnTo>
                        <a:pt x="383971" y="259537"/>
                      </a:lnTo>
                      <a:lnTo>
                        <a:pt x="383794" y="259562"/>
                      </a:lnTo>
                      <a:lnTo>
                        <a:pt x="379323" y="247243"/>
                      </a:lnTo>
                      <a:lnTo>
                        <a:pt x="339521" y="218313"/>
                      </a:lnTo>
                      <a:lnTo>
                        <a:pt x="324307" y="218274"/>
                      </a:lnTo>
                      <a:lnTo>
                        <a:pt x="309283" y="221462"/>
                      </a:lnTo>
                      <a:lnTo>
                        <a:pt x="268909" y="243992"/>
                      </a:lnTo>
                      <a:lnTo>
                        <a:pt x="240766" y="272770"/>
                      </a:lnTo>
                      <a:lnTo>
                        <a:pt x="224929" y="294906"/>
                      </a:lnTo>
                      <a:lnTo>
                        <a:pt x="222567" y="295186"/>
                      </a:lnTo>
                      <a:lnTo>
                        <a:pt x="215874" y="289102"/>
                      </a:lnTo>
                      <a:lnTo>
                        <a:pt x="213728" y="287705"/>
                      </a:lnTo>
                      <a:lnTo>
                        <a:pt x="218643" y="280276"/>
                      </a:lnTo>
                      <a:lnTo>
                        <a:pt x="249694" y="243217"/>
                      </a:lnTo>
                      <a:lnTo>
                        <a:pt x="241960" y="237261"/>
                      </a:lnTo>
                      <a:lnTo>
                        <a:pt x="238429" y="234835"/>
                      </a:lnTo>
                      <a:lnTo>
                        <a:pt x="222694" y="228142"/>
                      </a:lnTo>
                      <a:lnTo>
                        <a:pt x="205295" y="226923"/>
                      </a:lnTo>
                      <a:lnTo>
                        <a:pt x="187782" y="229819"/>
                      </a:lnTo>
                      <a:lnTo>
                        <a:pt x="141478" y="255206"/>
                      </a:lnTo>
                      <a:lnTo>
                        <a:pt x="99161" y="313258"/>
                      </a:lnTo>
                      <a:lnTo>
                        <a:pt x="66738" y="381088"/>
                      </a:lnTo>
                      <a:lnTo>
                        <a:pt x="51638" y="417233"/>
                      </a:lnTo>
                      <a:lnTo>
                        <a:pt x="38023" y="453948"/>
                      </a:lnTo>
                      <a:lnTo>
                        <a:pt x="26174" y="491172"/>
                      </a:lnTo>
                      <a:lnTo>
                        <a:pt x="13462" y="559435"/>
                      </a:lnTo>
                      <a:lnTo>
                        <a:pt x="0" y="733526"/>
                      </a:lnTo>
                      <a:lnTo>
                        <a:pt x="12" y="747687"/>
                      </a:lnTo>
                      <a:lnTo>
                        <a:pt x="12623" y="797001"/>
                      </a:lnTo>
                      <a:lnTo>
                        <a:pt x="56159" y="857186"/>
                      </a:lnTo>
                      <a:lnTo>
                        <a:pt x="116522" y="899909"/>
                      </a:lnTo>
                      <a:lnTo>
                        <a:pt x="188175" y="919962"/>
                      </a:lnTo>
                      <a:lnTo>
                        <a:pt x="225399" y="917714"/>
                      </a:lnTo>
                      <a:lnTo>
                        <a:pt x="254317" y="908138"/>
                      </a:lnTo>
                      <a:lnTo>
                        <a:pt x="279552" y="892975"/>
                      </a:lnTo>
                      <a:lnTo>
                        <a:pt x="302907" y="874534"/>
                      </a:lnTo>
                      <a:lnTo>
                        <a:pt x="326174" y="855103"/>
                      </a:lnTo>
                      <a:lnTo>
                        <a:pt x="341464" y="842975"/>
                      </a:lnTo>
                      <a:lnTo>
                        <a:pt x="372732" y="819607"/>
                      </a:lnTo>
                      <a:lnTo>
                        <a:pt x="405282" y="798080"/>
                      </a:lnTo>
                      <a:lnTo>
                        <a:pt x="421817" y="787869"/>
                      </a:lnTo>
                      <a:lnTo>
                        <a:pt x="438099" y="777278"/>
                      </a:lnTo>
                      <a:lnTo>
                        <a:pt x="480301" y="741451"/>
                      </a:lnTo>
                      <a:lnTo>
                        <a:pt x="525792" y="686435"/>
                      </a:lnTo>
                      <a:lnTo>
                        <a:pt x="555155" y="642721"/>
                      </a:lnTo>
                      <a:lnTo>
                        <a:pt x="564680" y="628942"/>
                      </a:lnTo>
                      <a:lnTo>
                        <a:pt x="569874" y="622249"/>
                      </a:lnTo>
                      <a:lnTo>
                        <a:pt x="580593" y="609180"/>
                      </a:lnTo>
                      <a:lnTo>
                        <a:pt x="585660" y="602399"/>
                      </a:lnTo>
                      <a:lnTo>
                        <a:pt x="605243" y="569569"/>
                      </a:lnTo>
                      <a:lnTo>
                        <a:pt x="620014" y="534314"/>
                      </a:lnTo>
                      <a:lnTo>
                        <a:pt x="628307" y="490474"/>
                      </a:lnTo>
                      <a:lnTo>
                        <a:pt x="627634" y="481495"/>
                      </a:lnTo>
                      <a:lnTo>
                        <a:pt x="626160" y="472579"/>
                      </a:lnTo>
                      <a:lnTo>
                        <a:pt x="620509" y="446354"/>
                      </a:lnTo>
                      <a:lnTo>
                        <a:pt x="617613" y="429069"/>
                      </a:lnTo>
                      <a:lnTo>
                        <a:pt x="615378" y="411683"/>
                      </a:lnTo>
                      <a:lnTo>
                        <a:pt x="613549" y="391998"/>
                      </a:lnTo>
                      <a:lnTo>
                        <a:pt x="547662" y="506120"/>
                      </a:lnTo>
                      <a:lnTo>
                        <a:pt x="543229" y="501357"/>
                      </a:lnTo>
                      <a:lnTo>
                        <a:pt x="535800" y="497078"/>
                      </a:lnTo>
                      <a:lnTo>
                        <a:pt x="538200" y="495871"/>
                      </a:lnTo>
                      <a:lnTo>
                        <a:pt x="599008" y="390550"/>
                      </a:lnTo>
                      <a:lnTo>
                        <a:pt x="618921" y="352196"/>
                      </a:lnTo>
                      <a:lnTo>
                        <a:pt x="637298" y="315544"/>
                      </a:lnTo>
                      <a:lnTo>
                        <a:pt x="674751" y="231521"/>
                      </a:lnTo>
                      <a:lnTo>
                        <a:pt x="695071" y="188518"/>
                      </a:lnTo>
                      <a:lnTo>
                        <a:pt x="740613" y="73774"/>
                      </a:lnTo>
                      <a:lnTo>
                        <a:pt x="744499" y="61277"/>
                      </a:lnTo>
                      <a:lnTo>
                        <a:pt x="745464" y="44500"/>
                      </a:lnTo>
                      <a:close/>
                    </a:path>
                  </a:pathLst>
                </a:custGeom>
                <a:solidFill>
                  <a:srgbClr val="FFFFFF"/>
                </a:solidFill>
              </p:spPr>
              <p:txBody>
                <a:bodyPr wrap="square" lIns="0" tIns="0" rIns="0" bIns="0" rtlCol="0"/>
                <a:lstStyle/>
                <a:p>
                  <a:endParaRPr dirty="0"/>
                </a:p>
              </p:txBody>
            </p:sp>
          </p:grpSp>
          <p:sp>
            <p:nvSpPr>
              <p:cNvPr id="149" name="object 9">
                <a:extLst>
                  <a:ext uri="{FF2B5EF4-FFF2-40B4-BE49-F238E27FC236}">
                    <a16:creationId xmlns:a16="http://schemas.microsoft.com/office/drawing/2014/main" id="{45DE96D8-C1A4-4CCD-853E-460C68EC2641}"/>
                  </a:ext>
                </a:extLst>
              </p:cNvPr>
              <p:cNvSpPr txBox="1"/>
              <p:nvPr/>
            </p:nvSpPr>
            <p:spPr>
              <a:xfrm>
                <a:off x="4502313" y="1199640"/>
                <a:ext cx="2249612" cy="1299715"/>
              </a:xfrm>
              <a:prstGeom prst="rect">
                <a:avLst/>
              </a:prstGeom>
            </p:spPr>
            <p:txBody>
              <a:bodyPr vert="horz" wrap="square" lIns="0" tIns="281305" rIns="0" bIns="0" rtlCol="0">
                <a:spAutoFit/>
              </a:bodyPr>
              <a:lstStyle/>
              <a:p>
                <a:pPr marL="16510" algn="ctr">
                  <a:lnSpc>
                    <a:spcPct val="100000"/>
                  </a:lnSpc>
                </a:pPr>
                <a:r>
                  <a:rPr b="1" dirty="0">
                    <a:solidFill>
                      <a:srgbClr val="231F20"/>
                    </a:solidFill>
                    <a:latin typeface="+mn-ea"/>
                    <a:cs typeface="Arial"/>
                  </a:rPr>
                  <a:t>STEP</a:t>
                </a:r>
                <a:r>
                  <a:rPr lang="ja-JP" altLang="en-US" b="1" dirty="0">
                    <a:solidFill>
                      <a:srgbClr val="231F20"/>
                    </a:solidFill>
                    <a:latin typeface="+mn-ea"/>
                    <a:cs typeface="Arial"/>
                  </a:rPr>
                  <a:t> </a:t>
                </a:r>
                <a:r>
                  <a:rPr lang="ja-JP" altLang="en-US" sz="2400" b="1" dirty="0">
                    <a:solidFill>
                      <a:srgbClr val="231F20"/>
                    </a:solidFill>
                    <a:latin typeface="+mn-ea"/>
                    <a:cs typeface="Arial"/>
                  </a:rPr>
                  <a:t>３</a:t>
                </a:r>
                <a:endParaRPr sz="800" b="1" dirty="0">
                  <a:solidFill>
                    <a:srgbClr val="231F20"/>
                  </a:solidFill>
                  <a:latin typeface="+mn-ea"/>
                  <a:cs typeface="Arial Unicode MS" pitchFamily="50" charset="-128"/>
                </a:endParaRPr>
              </a:p>
              <a:p>
                <a:pPr marL="12700" algn="ctr">
                  <a:lnSpc>
                    <a:spcPct val="100000"/>
                  </a:lnSpc>
                  <a:tabLst>
                    <a:tab pos="2066925" algn="l"/>
                  </a:tabLst>
                </a:pPr>
                <a:endParaRPr lang="ja-JP" altLang="en-US" sz="1400" b="1" dirty="0">
                  <a:solidFill>
                    <a:srgbClr val="231F20"/>
                  </a:solidFill>
                  <a:latin typeface="+mn-ea"/>
                  <a:cs typeface="メイリオ" pitchFamily="50" charset="-128"/>
                </a:endParaRPr>
              </a:p>
              <a:p>
                <a:pPr marL="12700" algn="ctr">
                  <a:lnSpc>
                    <a:spcPct val="100000"/>
                  </a:lnSpc>
                  <a:tabLst>
                    <a:tab pos="2066925" algn="l"/>
                  </a:tabLst>
                </a:pPr>
                <a:r>
                  <a:rPr lang="ja-JP" altLang="en-US" sz="1400" b="1" dirty="0">
                    <a:solidFill>
                      <a:srgbClr val="231F20"/>
                    </a:solidFill>
                    <a:latin typeface="+mn-ea"/>
                    <a:cs typeface="メイリオ" pitchFamily="50" charset="-128"/>
                  </a:rPr>
                  <a:t>閲覧したい情報を</a:t>
                </a:r>
                <a:endParaRPr lang="en-US" altLang="ja-JP" sz="1400" b="1" dirty="0">
                  <a:solidFill>
                    <a:srgbClr val="231F20"/>
                  </a:solidFill>
                  <a:latin typeface="+mn-ea"/>
                  <a:cs typeface="メイリオ" pitchFamily="50" charset="-128"/>
                </a:endParaRPr>
              </a:p>
              <a:p>
                <a:pPr marL="12700" algn="ctr">
                  <a:lnSpc>
                    <a:spcPct val="100000"/>
                  </a:lnSpc>
                  <a:tabLst>
                    <a:tab pos="2066925" algn="l"/>
                  </a:tabLst>
                </a:pPr>
                <a:r>
                  <a:rPr lang="ja-JP" altLang="en-US" sz="1400" b="1" dirty="0">
                    <a:solidFill>
                      <a:srgbClr val="231F20"/>
                    </a:solidFill>
                    <a:latin typeface="+mn-ea"/>
                    <a:cs typeface="メイリオ" pitchFamily="50" charset="-128"/>
                  </a:rPr>
                  <a:t>選ぶ</a:t>
                </a:r>
                <a:endParaRPr sz="1400" b="1" dirty="0">
                  <a:latin typeface="+mn-ea"/>
                  <a:cs typeface="メイリオ" pitchFamily="50" charset="-128"/>
                </a:endParaRPr>
              </a:p>
            </p:txBody>
          </p:sp>
          <p:pic>
            <p:nvPicPr>
              <p:cNvPr id="14" name="図 13">
                <a:extLst>
                  <a:ext uri="{FF2B5EF4-FFF2-40B4-BE49-F238E27FC236}">
                    <a16:creationId xmlns:a16="http://schemas.microsoft.com/office/drawing/2014/main" id="{3FA57864-EFC0-45F3-9E79-8A3C2CD3DE5C}"/>
                  </a:ext>
                </a:extLst>
              </p:cNvPr>
              <p:cNvPicPr>
                <a:picLocks noChangeAspect="1"/>
              </p:cNvPicPr>
              <p:nvPr/>
            </p:nvPicPr>
            <p:blipFill>
              <a:blip r:embed="rId10"/>
              <a:stretch>
                <a:fillRect/>
              </a:stretch>
            </p:blipFill>
            <p:spPr>
              <a:xfrm>
                <a:off x="2233334" y="1338545"/>
                <a:ext cx="178119" cy="3938446"/>
              </a:xfrm>
              <a:prstGeom prst="rect">
                <a:avLst/>
              </a:prstGeom>
            </p:spPr>
          </p:pic>
          <p:pic>
            <p:nvPicPr>
              <p:cNvPr id="150" name="図 149">
                <a:extLst>
                  <a:ext uri="{FF2B5EF4-FFF2-40B4-BE49-F238E27FC236}">
                    <a16:creationId xmlns:a16="http://schemas.microsoft.com/office/drawing/2014/main" id="{DC83FB5B-D980-46C0-BB70-24F70E2D0E0F}"/>
                  </a:ext>
                </a:extLst>
              </p:cNvPr>
              <p:cNvPicPr>
                <a:picLocks noChangeAspect="1"/>
              </p:cNvPicPr>
              <p:nvPr/>
            </p:nvPicPr>
            <p:blipFill>
              <a:blip r:embed="rId10"/>
              <a:stretch>
                <a:fillRect/>
              </a:stretch>
            </p:blipFill>
            <p:spPr>
              <a:xfrm>
                <a:off x="4434247" y="1338147"/>
                <a:ext cx="178119" cy="3938446"/>
              </a:xfrm>
              <a:prstGeom prst="rect">
                <a:avLst/>
              </a:prstGeom>
            </p:spPr>
          </p:pic>
          <p:pic>
            <p:nvPicPr>
              <p:cNvPr id="25" name="図 24">
                <a:extLst>
                  <a:ext uri="{FF2B5EF4-FFF2-40B4-BE49-F238E27FC236}">
                    <a16:creationId xmlns:a16="http://schemas.microsoft.com/office/drawing/2014/main" id="{6FEFFFA6-22D7-4F8A-8897-C9AB9E5D72B8}"/>
                  </a:ext>
                </a:extLst>
              </p:cNvPr>
              <p:cNvPicPr>
                <a:picLocks noChangeAspect="1"/>
              </p:cNvPicPr>
              <p:nvPr/>
            </p:nvPicPr>
            <p:blipFill>
              <a:blip r:embed="rId11"/>
              <a:stretch>
                <a:fillRect/>
              </a:stretch>
            </p:blipFill>
            <p:spPr>
              <a:xfrm>
                <a:off x="2883237" y="3927449"/>
                <a:ext cx="1027157" cy="209178"/>
              </a:xfrm>
              <a:prstGeom prst="rect">
                <a:avLst/>
              </a:prstGeom>
            </p:spPr>
          </p:pic>
          <p:pic>
            <p:nvPicPr>
              <p:cNvPr id="26" name="図 25">
                <a:extLst>
                  <a:ext uri="{FF2B5EF4-FFF2-40B4-BE49-F238E27FC236}">
                    <a16:creationId xmlns:a16="http://schemas.microsoft.com/office/drawing/2014/main" id="{7EAA8074-14B7-4BB5-A835-9586B7289DE8}"/>
                  </a:ext>
                </a:extLst>
              </p:cNvPr>
              <p:cNvPicPr>
                <a:picLocks noChangeAspect="1"/>
              </p:cNvPicPr>
              <p:nvPr/>
            </p:nvPicPr>
            <p:blipFill>
              <a:blip r:embed="rId12"/>
              <a:stretch>
                <a:fillRect/>
              </a:stretch>
            </p:blipFill>
            <p:spPr>
              <a:xfrm>
                <a:off x="3260885" y="4713453"/>
                <a:ext cx="270107" cy="270107"/>
              </a:xfrm>
              <a:prstGeom prst="rect">
                <a:avLst/>
              </a:prstGeom>
            </p:spPr>
          </p:pic>
          <p:sp>
            <p:nvSpPr>
              <p:cNvPr id="151" name="object 110">
                <a:extLst>
                  <a:ext uri="{FF2B5EF4-FFF2-40B4-BE49-F238E27FC236}">
                    <a16:creationId xmlns:a16="http://schemas.microsoft.com/office/drawing/2014/main" id="{3378C781-263A-4C4E-9340-B798AC360298}"/>
                  </a:ext>
                </a:extLst>
              </p:cNvPr>
              <p:cNvSpPr txBox="1"/>
              <p:nvPr/>
            </p:nvSpPr>
            <p:spPr>
              <a:xfrm>
                <a:off x="2782621" y="4094274"/>
                <a:ext cx="1142999" cy="158248"/>
              </a:xfrm>
              <a:prstGeom prst="rect">
                <a:avLst/>
              </a:prstGeom>
            </p:spPr>
            <p:txBody>
              <a:bodyPr vert="horz" wrap="square" lIns="0" tIns="24765" rIns="0" bIns="0" rtlCol="0">
                <a:spAutoFit/>
              </a:bodyPr>
              <a:lstStyle/>
              <a:p>
                <a:pPr marR="5080" algn="ctr">
                  <a:lnSpc>
                    <a:spcPts val="1130"/>
                  </a:lnSpc>
                  <a:spcBef>
                    <a:spcPts val="195"/>
                  </a:spcBef>
                </a:pPr>
                <a:r>
                  <a:rPr sz="800" b="1" dirty="0">
                    <a:solidFill>
                      <a:srgbClr val="F48473"/>
                    </a:solidFill>
                    <a:latin typeface="+mn-ea"/>
                    <a:cs typeface="Arial Unicode MS"/>
                  </a:rPr>
                  <a:t>GS1</a:t>
                </a:r>
                <a:r>
                  <a:rPr lang="en-US" altLang="ja-JP" sz="800" b="1" dirty="0">
                    <a:solidFill>
                      <a:srgbClr val="F48473"/>
                    </a:solidFill>
                    <a:latin typeface="+mn-ea"/>
                    <a:cs typeface="Arial Unicode MS"/>
                  </a:rPr>
                  <a:t>-128</a:t>
                </a:r>
                <a:r>
                  <a:rPr lang="ja-JP" altLang="en-US" sz="800" b="1" dirty="0">
                    <a:solidFill>
                      <a:srgbClr val="F48473"/>
                    </a:solidFill>
                    <a:latin typeface="+mn-ea"/>
                    <a:cs typeface="Arial Unicode MS"/>
                  </a:rPr>
                  <a:t>シンボル</a:t>
                </a:r>
                <a:endParaRPr sz="800" b="1" dirty="0">
                  <a:solidFill>
                    <a:srgbClr val="F48473"/>
                  </a:solidFill>
                  <a:latin typeface="+mn-ea"/>
                  <a:cs typeface="Arial Unicode MS"/>
                </a:endParaRPr>
              </a:p>
            </p:txBody>
          </p:sp>
          <p:sp>
            <p:nvSpPr>
              <p:cNvPr id="152" name="object 110">
                <a:extLst>
                  <a:ext uri="{FF2B5EF4-FFF2-40B4-BE49-F238E27FC236}">
                    <a16:creationId xmlns:a16="http://schemas.microsoft.com/office/drawing/2014/main" id="{A23A101A-B35A-4146-A7DD-3F6A7F074A0F}"/>
                  </a:ext>
                </a:extLst>
              </p:cNvPr>
              <p:cNvSpPr txBox="1"/>
              <p:nvPr/>
            </p:nvSpPr>
            <p:spPr>
              <a:xfrm>
                <a:off x="2766449" y="4943075"/>
                <a:ext cx="1277238" cy="158248"/>
              </a:xfrm>
              <a:prstGeom prst="rect">
                <a:avLst/>
              </a:prstGeom>
            </p:spPr>
            <p:txBody>
              <a:bodyPr vert="horz" wrap="square" lIns="0" tIns="24765" rIns="0" bIns="0" rtlCol="0">
                <a:spAutoFit/>
              </a:bodyPr>
              <a:lstStyle/>
              <a:p>
                <a:pPr marR="5080" algn="ctr">
                  <a:lnSpc>
                    <a:spcPts val="1130"/>
                  </a:lnSpc>
                  <a:spcBef>
                    <a:spcPts val="195"/>
                  </a:spcBef>
                </a:pPr>
                <a:r>
                  <a:rPr sz="800" b="1" dirty="0">
                    <a:solidFill>
                      <a:srgbClr val="F48473"/>
                    </a:solidFill>
                    <a:latin typeface="+mn-ea"/>
                    <a:cs typeface="Arial Unicode MS"/>
                  </a:rPr>
                  <a:t>GS1</a:t>
                </a:r>
                <a:r>
                  <a:rPr lang="ja-JP" altLang="en-US" sz="800" b="1" dirty="0">
                    <a:solidFill>
                      <a:srgbClr val="F48473"/>
                    </a:solidFill>
                    <a:latin typeface="+mn-ea"/>
                    <a:cs typeface="Arial Unicode MS"/>
                  </a:rPr>
                  <a:t>データマトリックス</a:t>
                </a:r>
                <a:endParaRPr sz="800" b="1" dirty="0">
                  <a:solidFill>
                    <a:srgbClr val="F48473"/>
                  </a:solidFill>
                  <a:latin typeface="+mn-ea"/>
                  <a:cs typeface="Arial Unicode MS"/>
                </a:endParaRPr>
              </a:p>
            </p:txBody>
          </p:sp>
        </p:grpSp>
      </p:grpSp>
      <p:grpSp>
        <p:nvGrpSpPr>
          <p:cNvPr id="165" name="グループ化 164">
            <a:extLst>
              <a:ext uri="{FF2B5EF4-FFF2-40B4-BE49-F238E27FC236}">
                <a16:creationId xmlns:a16="http://schemas.microsoft.com/office/drawing/2014/main" id="{B71AB895-2468-41F7-8E7A-7D9015011F7F}"/>
              </a:ext>
            </a:extLst>
          </p:cNvPr>
          <p:cNvGrpSpPr/>
          <p:nvPr/>
        </p:nvGrpSpPr>
        <p:grpSpPr>
          <a:xfrm>
            <a:off x="373967" y="5785244"/>
            <a:ext cx="6218003" cy="3179314"/>
            <a:chOff x="373967" y="5880494"/>
            <a:chExt cx="6218003" cy="3179314"/>
          </a:xfrm>
        </p:grpSpPr>
        <p:sp>
          <p:nvSpPr>
            <p:cNvPr id="24" name="吹き出し: 角を丸めた四角形 23">
              <a:extLst>
                <a:ext uri="{FF2B5EF4-FFF2-40B4-BE49-F238E27FC236}">
                  <a16:creationId xmlns:a16="http://schemas.microsoft.com/office/drawing/2014/main" id="{B75BB1D0-7FB1-47AF-8D2F-2C619D6FEB07}"/>
                </a:ext>
              </a:extLst>
            </p:cNvPr>
            <p:cNvSpPr/>
            <p:nvPr/>
          </p:nvSpPr>
          <p:spPr>
            <a:xfrm>
              <a:off x="4395799" y="7745052"/>
              <a:ext cx="2026701" cy="635663"/>
            </a:xfrm>
            <a:prstGeom prst="wedgeRoundRectCallout">
              <a:avLst>
                <a:gd name="adj1" fmla="val 11414"/>
                <a:gd name="adj2" fmla="val -71362"/>
                <a:gd name="adj3" fmla="val 16667"/>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吹き出し: 角を丸めた四角形 5">
              <a:extLst>
                <a:ext uri="{FF2B5EF4-FFF2-40B4-BE49-F238E27FC236}">
                  <a16:creationId xmlns:a16="http://schemas.microsoft.com/office/drawing/2014/main" id="{485DF332-77A7-42B5-9098-1956401EF099}"/>
                </a:ext>
              </a:extLst>
            </p:cNvPr>
            <p:cNvSpPr/>
            <p:nvPr/>
          </p:nvSpPr>
          <p:spPr>
            <a:xfrm>
              <a:off x="373967" y="7780461"/>
              <a:ext cx="2026701" cy="635663"/>
            </a:xfrm>
            <a:prstGeom prst="wedgeRoundRectCallout">
              <a:avLst>
                <a:gd name="adj1" fmla="val -13025"/>
                <a:gd name="adj2" fmla="val -65368"/>
                <a:gd name="adj3" fmla="val 16667"/>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7" name="図 26">
              <a:extLst>
                <a:ext uri="{FF2B5EF4-FFF2-40B4-BE49-F238E27FC236}">
                  <a16:creationId xmlns:a16="http://schemas.microsoft.com/office/drawing/2014/main" id="{8B3C4A23-9C9E-4F98-A7B6-B55E6148CCD7}"/>
                </a:ext>
              </a:extLst>
            </p:cNvPr>
            <p:cNvPicPr>
              <a:picLocks noChangeAspect="1"/>
            </p:cNvPicPr>
            <p:nvPr/>
          </p:nvPicPr>
          <p:blipFill>
            <a:blip r:embed="rId9"/>
            <a:stretch>
              <a:fillRect/>
            </a:stretch>
          </p:blipFill>
          <p:spPr>
            <a:xfrm>
              <a:off x="3004018" y="6421228"/>
              <a:ext cx="857194" cy="1523168"/>
            </a:xfrm>
            <a:prstGeom prst="rect">
              <a:avLst/>
            </a:prstGeom>
          </p:spPr>
        </p:pic>
        <p:grpSp>
          <p:nvGrpSpPr>
            <p:cNvPr id="33" name="グループ化 32">
              <a:extLst>
                <a:ext uri="{FF2B5EF4-FFF2-40B4-BE49-F238E27FC236}">
                  <a16:creationId xmlns:a16="http://schemas.microsoft.com/office/drawing/2014/main" id="{7D2BCB70-1C9C-4F7F-A26D-CD1AC2D3724F}"/>
                </a:ext>
              </a:extLst>
            </p:cNvPr>
            <p:cNvGrpSpPr/>
            <p:nvPr/>
          </p:nvGrpSpPr>
          <p:grpSpPr>
            <a:xfrm>
              <a:off x="2609408" y="7631599"/>
              <a:ext cx="663298" cy="661103"/>
              <a:chOff x="1050013" y="7558163"/>
              <a:chExt cx="803275" cy="976630"/>
            </a:xfrm>
          </p:grpSpPr>
          <p:sp>
            <p:nvSpPr>
              <p:cNvPr id="29" name="object 112">
                <a:extLst>
                  <a:ext uri="{FF2B5EF4-FFF2-40B4-BE49-F238E27FC236}">
                    <a16:creationId xmlns:a16="http://schemas.microsoft.com/office/drawing/2014/main" id="{E94911F0-69F7-4D9E-A2D6-4C037187EED9}"/>
                  </a:ext>
                </a:extLst>
              </p:cNvPr>
              <p:cNvSpPr/>
              <p:nvPr/>
            </p:nvSpPr>
            <p:spPr>
              <a:xfrm>
                <a:off x="1396261" y="8439535"/>
                <a:ext cx="10795" cy="8890"/>
              </a:xfrm>
              <a:custGeom>
                <a:avLst/>
                <a:gdLst/>
                <a:ahLst/>
                <a:cxnLst/>
                <a:rect l="l" t="t" r="r" b="b"/>
                <a:pathLst>
                  <a:path w="10794" h="8889">
                    <a:moveTo>
                      <a:pt x="10344" y="0"/>
                    </a:moveTo>
                    <a:lnTo>
                      <a:pt x="0" y="8333"/>
                    </a:lnTo>
                    <a:lnTo>
                      <a:pt x="8322" y="1634"/>
                    </a:lnTo>
                    <a:lnTo>
                      <a:pt x="10344" y="0"/>
                    </a:lnTo>
                    <a:close/>
                  </a:path>
                </a:pathLst>
              </a:custGeom>
              <a:solidFill>
                <a:srgbClr val="231F20"/>
              </a:solidFill>
            </p:spPr>
            <p:txBody>
              <a:bodyPr wrap="square" lIns="0" tIns="0" rIns="0" bIns="0" rtlCol="0"/>
              <a:lstStyle/>
              <a:p>
                <a:endParaRPr dirty="0"/>
              </a:p>
            </p:txBody>
          </p:sp>
          <p:sp>
            <p:nvSpPr>
              <p:cNvPr id="30" name="object 113">
                <a:extLst>
                  <a:ext uri="{FF2B5EF4-FFF2-40B4-BE49-F238E27FC236}">
                    <a16:creationId xmlns:a16="http://schemas.microsoft.com/office/drawing/2014/main" id="{FEFCDB7E-CFBD-413E-8FE9-8B67D80D3454}"/>
                  </a:ext>
                </a:extLst>
              </p:cNvPr>
              <p:cNvSpPr/>
              <p:nvPr/>
            </p:nvSpPr>
            <p:spPr>
              <a:xfrm>
                <a:off x="1050013" y="7558163"/>
                <a:ext cx="803275" cy="976630"/>
              </a:xfrm>
              <a:custGeom>
                <a:avLst/>
                <a:gdLst/>
                <a:ahLst/>
                <a:cxnLst/>
                <a:rect l="l" t="t" r="r" b="b"/>
                <a:pathLst>
                  <a:path w="803275" h="976629">
                    <a:moveTo>
                      <a:pt x="246041" y="227330"/>
                    </a:moveTo>
                    <a:lnTo>
                      <a:pt x="225940" y="227330"/>
                    </a:lnTo>
                    <a:lnTo>
                      <a:pt x="206271" y="231140"/>
                    </a:lnTo>
                    <a:lnTo>
                      <a:pt x="156908" y="256540"/>
                    </a:lnTo>
                    <a:lnTo>
                      <a:pt x="131991" y="281940"/>
                    </a:lnTo>
                    <a:lnTo>
                      <a:pt x="131749" y="281940"/>
                    </a:lnTo>
                    <a:lnTo>
                      <a:pt x="127165" y="288290"/>
                    </a:lnTo>
                    <a:lnTo>
                      <a:pt x="122504" y="294640"/>
                    </a:lnTo>
                    <a:lnTo>
                      <a:pt x="122694" y="294640"/>
                    </a:lnTo>
                    <a:lnTo>
                      <a:pt x="118138" y="300990"/>
                    </a:lnTo>
                    <a:lnTo>
                      <a:pt x="113698" y="308610"/>
                    </a:lnTo>
                    <a:lnTo>
                      <a:pt x="109384" y="314960"/>
                    </a:lnTo>
                    <a:lnTo>
                      <a:pt x="88568" y="353060"/>
                    </a:lnTo>
                    <a:lnTo>
                      <a:pt x="60183" y="417830"/>
                    </a:lnTo>
                    <a:lnTo>
                      <a:pt x="40448" y="469900"/>
                    </a:lnTo>
                    <a:lnTo>
                      <a:pt x="33585" y="488950"/>
                    </a:lnTo>
                    <a:lnTo>
                      <a:pt x="21882" y="529590"/>
                    </a:lnTo>
                    <a:lnTo>
                      <a:pt x="15130" y="568960"/>
                    </a:lnTo>
                    <a:lnTo>
                      <a:pt x="11264" y="608330"/>
                    </a:lnTo>
                    <a:lnTo>
                      <a:pt x="5122" y="680720"/>
                    </a:lnTo>
                    <a:lnTo>
                      <a:pt x="0" y="753110"/>
                    </a:lnTo>
                    <a:lnTo>
                      <a:pt x="1233" y="788670"/>
                    </a:lnTo>
                    <a:lnTo>
                      <a:pt x="23911" y="854710"/>
                    </a:lnTo>
                    <a:lnTo>
                      <a:pt x="59717" y="901700"/>
                    </a:lnTo>
                    <a:lnTo>
                      <a:pt x="96488" y="933450"/>
                    </a:lnTo>
                    <a:lnTo>
                      <a:pt x="140674" y="957580"/>
                    </a:lnTo>
                    <a:lnTo>
                      <a:pt x="190811" y="974090"/>
                    </a:lnTo>
                    <a:lnTo>
                      <a:pt x="216712" y="976630"/>
                    </a:lnTo>
                    <a:lnTo>
                      <a:pt x="242744" y="976630"/>
                    </a:lnTo>
                    <a:lnTo>
                      <a:pt x="268576" y="972820"/>
                    </a:lnTo>
                    <a:lnTo>
                      <a:pt x="293822" y="963930"/>
                    </a:lnTo>
                    <a:lnTo>
                      <a:pt x="318096" y="951230"/>
                    </a:lnTo>
                    <a:lnTo>
                      <a:pt x="321251" y="948690"/>
                    </a:lnTo>
                    <a:lnTo>
                      <a:pt x="216566" y="948690"/>
                    </a:lnTo>
                    <a:lnTo>
                      <a:pt x="179866" y="942340"/>
                    </a:lnTo>
                    <a:lnTo>
                      <a:pt x="112928" y="909320"/>
                    </a:lnTo>
                    <a:lnTo>
                      <a:pt x="59902" y="857250"/>
                    </a:lnTo>
                    <a:lnTo>
                      <a:pt x="29946" y="789940"/>
                    </a:lnTo>
                    <a:lnTo>
                      <a:pt x="28392" y="762000"/>
                    </a:lnTo>
                    <a:lnTo>
                      <a:pt x="29241" y="748030"/>
                    </a:lnTo>
                    <a:lnTo>
                      <a:pt x="30314" y="734060"/>
                    </a:lnTo>
                    <a:lnTo>
                      <a:pt x="31653" y="715010"/>
                    </a:lnTo>
                    <a:lnTo>
                      <a:pt x="33045" y="695960"/>
                    </a:lnTo>
                    <a:lnTo>
                      <a:pt x="34493" y="676910"/>
                    </a:lnTo>
                    <a:lnTo>
                      <a:pt x="36004" y="657860"/>
                    </a:lnTo>
                    <a:lnTo>
                      <a:pt x="38668" y="622300"/>
                    </a:lnTo>
                    <a:lnTo>
                      <a:pt x="46757" y="553720"/>
                    </a:lnTo>
                    <a:lnTo>
                      <a:pt x="66423" y="482600"/>
                    </a:lnTo>
                    <a:lnTo>
                      <a:pt x="80030" y="445770"/>
                    </a:lnTo>
                    <a:lnTo>
                      <a:pt x="95135" y="410210"/>
                    </a:lnTo>
                    <a:lnTo>
                      <a:pt x="111480" y="374650"/>
                    </a:lnTo>
                    <a:lnTo>
                      <a:pt x="146362" y="311150"/>
                    </a:lnTo>
                    <a:lnTo>
                      <a:pt x="200075" y="264160"/>
                    </a:lnTo>
                    <a:lnTo>
                      <a:pt x="233694" y="255270"/>
                    </a:lnTo>
                    <a:lnTo>
                      <a:pt x="323456" y="255270"/>
                    </a:lnTo>
                    <a:lnTo>
                      <a:pt x="337674" y="250190"/>
                    </a:lnTo>
                    <a:lnTo>
                      <a:pt x="352704" y="246380"/>
                    </a:lnTo>
                    <a:lnTo>
                      <a:pt x="423039" y="246380"/>
                    </a:lnTo>
                    <a:lnTo>
                      <a:pt x="420540" y="243840"/>
                    </a:lnTo>
                    <a:lnTo>
                      <a:pt x="287985" y="243840"/>
                    </a:lnTo>
                    <a:lnTo>
                      <a:pt x="285127" y="241300"/>
                    </a:lnTo>
                    <a:lnTo>
                      <a:pt x="282079" y="238760"/>
                    </a:lnTo>
                    <a:lnTo>
                      <a:pt x="274827" y="234950"/>
                    </a:lnTo>
                    <a:lnTo>
                      <a:pt x="270522" y="232410"/>
                    </a:lnTo>
                    <a:lnTo>
                      <a:pt x="266141" y="231140"/>
                    </a:lnTo>
                    <a:lnTo>
                      <a:pt x="246041" y="227330"/>
                    </a:lnTo>
                    <a:close/>
                  </a:path>
                  <a:path w="803275" h="976629">
                    <a:moveTo>
                      <a:pt x="670982" y="420370"/>
                    </a:moveTo>
                    <a:lnTo>
                      <a:pt x="641946" y="420370"/>
                    </a:lnTo>
                    <a:lnTo>
                      <a:pt x="642111" y="422910"/>
                    </a:lnTo>
                    <a:lnTo>
                      <a:pt x="643773" y="440690"/>
                    </a:lnTo>
                    <a:lnTo>
                      <a:pt x="646010" y="457200"/>
                    </a:lnTo>
                    <a:lnTo>
                      <a:pt x="648905" y="474980"/>
                    </a:lnTo>
                    <a:lnTo>
                      <a:pt x="652538" y="491490"/>
                    </a:lnTo>
                    <a:lnTo>
                      <a:pt x="654553" y="501650"/>
                    </a:lnTo>
                    <a:lnTo>
                      <a:pt x="656028" y="510540"/>
                    </a:lnTo>
                    <a:lnTo>
                      <a:pt x="656707" y="519430"/>
                    </a:lnTo>
                    <a:lnTo>
                      <a:pt x="656335" y="528320"/>
                    </a:lnTo>
                    <a:lnTo>
                      <a:pt x="641679" y="580390"/>
                    </a:lnTo>
                    <a:lnTo>
                      <a:pt x="624404" y="614680"/>
                    </a:lnTo>
                    <a:lnTo>
                      <a:pt x="598268" y="650240"/>
                    </a:lnTo>
                    <a:lnTo>
                      <a:pt x="593077" y="657860"/>
                    </a:lnTo>
                    <a:lnTo>
                      <a:pt x="588238" y="664210"/>
                    </a:lnTo>
                    <a:lnTo>
                      <a:pt x="583547" y="671830"/>
                    </a:lnTo>
                    <a:lnTo>
                      <a:pt x="578945" y="678180"/>
                    </a:lnTo>
                    <a:lnTo>
                      <a:pt x="554193" y="715010"/>
                    </a:lnTo>
                    <a:lnTo>
                      <a:pt x="508701" y="769620"/>
                    </a:lnTo>
                    <a:lnTo>
                      <a:pt x="466497" y="805180"/>
                    </a:lnTo>
                    <a:lnTo>
                      <a:pt x="417220" y="836930"/>
                    </a:lnTo>
                    <a:lnTo>
                      <a:pt x="401134" y="848360"/>
                    </a:lnTo>
                    <a:lnTo>
                      <a:pt x="385362" y="859790"/>
                    </a:lnTo>
                    <a:lnTo>
                      <a:pt x="369857" y="871220"/>
                    </a:lnTo>
                    <a:lnTo>
                      <a:pt x="354571" y="883920"/>
                    </a:lnTo>
                    <a:lnTo>
                      <a:pt x="307951" y="922020"/>
                    </a:lnTo>
                    <a:lnTo>
                      <a:pt x="282710" y="937260"/>
                    </a:lnTo>
                    <a:lnTo>
                      <a:pt x="253796" y="946150"/>
                    </a:lnTo>
                    <a:lnTo>
                      <a:pt x="216566" y="948690"/>
                    </a:lnTo>
                    <a:lnTo>
                      <a:pt x="321251" y="948690"/>
                    </a:lnTo>
                    <a:lnTo>
                      <a:pt x="327559" y="943610"/>
                    </a:lnTo>
                    <a:lnTo>
                      <a:pt x="336370" y="937260"/>
                    </a:lnTo>
                    <a:lnTo>
                      <a:pt x="344769" y="929640"/>
                    </a:lnTo>
                    <a:lnTo>
                      <a:pt x="381603" y="899160"/>
                    </a:lnTo>
                    <a:lnTo>
                      <a:pt x="426847" y="866140"/>
                    </a:lnTo>
                    <a:lnTo>
                      <a:pt x="443315" y="855980"/>
                    </a:lnTo>
                    <a:lnTo>
                      <a:pt x="460065" y="844550"/>
                    </a:lnTo>
                    <a:lnTo>
                      <a:pt x="492397" y="822960"/>
                    </a:lnTo>
                    <a:lnTo>
                      <a:pt x="521530" y="797560"/>
                    </a:lnTo>
                    <a:lnTo>
                      <a:pt x="556612" y="759460"/>
                    </a:lnTo>
                    <a:lnTo>
                      <a:pt x="594233" y="707390"/>
                    </a:lnTo>
                    <a:lnTo>
                      <a:pt x="612203" y="680720"/>
                    </a:lnTo>
                    <a:lnTo>
                      <a:pt x="621888" y="666750"/>
                    </a:lnTo>
                    <a:lnTo>
                      <a:pt x="632055" y="654050"/>
                    </a:lnTo>
                    <a:lnTo>
                      <a:pt x="642148" y="640080"/>
                    </a:lnTo>
                    <a:lnTo>
                      <a:pt x="651611" y="624840"/>
                    </a:lnTo>
                    <a:lnTo>
                      <a:pt x="652449" y="623570"/>
                    </a:lnTo>
                    <a:lnTo>
                      <a:pt x="670066" y="588010"/>
                    </a:lnTo>
                    <a:lnTo>
                      <a:pt x="682205" y="548640"/>
                    </a:lnTo>
                    <a:lnTo>
                      <a:pt x="685731" y="521970"/>
                    </a:lnTo>
                    <a:lnTo>
                      <a:pt x="685622" y="511810"/>
                    </a:lnTo>
                    <a:lnTo>
                      <a:pt x="684630" y="502920"/>
                    </a:lnTo>
                    <a:lnTo>
                      <a:pt x="681064" y="486410"/>
                    </a:lnTo>
                    <a:lnTo>
                      <a:pt x="679272" y="478790"/>
                    </a:lnTo>
                    <a:lnTo>
                      <a:pt x="675974" y="462280"/>
                    </a:lnTo>
                    <a:lnTo>
                      <a:pt x="673404" y="444500"/>
                    </a:lnTo>
                    <a:lnTo>
                      <a:pt x="671492" y="426720"/>
                    </a:lnTo>
                    <a:lnTo>
                      <a:pt x="670982" y="420370"/>
                    </a:lnTo>
                    <a:close/>
                  </a:path>
                  <a:path w="803275" h="976629">
                    <a:moveTo>
                      <a:pt x="788901" y="27940"/>
                    </a:moveTo>
                    <a:lnTo>
                      <a:pt x="731986" y="27940"/>
                    </a:lnTo>
                    <a:lnTo>
                      <a:pt x="748779" y="30480"/>
                    </a:lnTo>
                    <a:lnTo>
                      <a:pt x="762334" y="40640"/>
                    </a:lnTo>
                    <a:lnTo>
                      <a:pt x="770515" y="55880"/>
                    </a:lnTo>
                    <a:lnTo>
                      <a:pt x="773857" y="73660"/>
                    </a:lnTo>
                    <a:lnTo>
                      <a:pt x="772896" y="90170"/>
                    </a:lnTo>
                    <a:lnTo>
                      <a:pt x="771270" y="96520"/>
                    </a:lnTo>
                    <a:lnTo>
                      <a:pt x="769013" y="102870"/>
                    </a:lnTo>
                    <a:lnTo>
                      <a:pt x="766485" y="107950"/>
                    </a:lnTo>
                    <a:lnTo>
                      <a:pt x="751293" y="147320"/>
                    </a:lnTo>
                    <a:lnTo>
                      <a:pt x="744615" y="165100"/>
                    </a:lnTo>
                    <a:lnTo>
                      <a:pt x="737852" y="182880"/>
                    </a:lnTo>
                    <a:lnTo>
                      <a:pt x="730853" y="199390"/>
                    </a:lnTo>
                    <a:lnTo>
                      <a:pt x="723468" y="217170"/>
                    </a:lnTo>
                    <a:lnTo>
                      <a:pt x="716809" y="231140"/>
                    </a:lnTo>
                    <a:lnTo>
                      <a:pt x="703147" y="260350"/>
                    </a:lnTo>
                    <a:lnTo>
                      <a:pt x="696531" y="274320"/>
                    </a:lnTo>
                    <a:lnTo>
                      <a:pt x="688818" y="292100"/>
                    </a:lnTo>
                    <a:lnTo>
                      <a:pt x="673430" y="326390"/>
                    </a:lnTo>
                    <a:lnTo>
                      <a:pt x="665695" y="344170"/>
                    </a:lnTo>
                    <a:lnTo>
                      <a:pt x="659282" y="356870"/>
                    </a:lnTo>
                    <a:lnTo>
                      <a:pt x="647317" y="381000"/>
                    </a:lnTo>
                    <a:lnTo>
                      <a:pt x="634968" y="405130"/>
                    </a:lnTo>
                    <a:lnTo>
                      <a:pt x="627405" y="419100"/>
                    </a:lnTo>
                    <a:lnTo>
                      <a:pt x="566597" y="524510"/>
                    </a:lnTo>
                    <a:lnTo>
                      <a:pt x="564197" y="525780"/>
                    </a:lnTo>
                    <a:lnTo>
                      <a:pt x="571626" y="529590"/>
                    </a:lnTo>
                    <a:lnTo>
                      <a:pt x="576059" y="534670"/>
                    </a:lnTo>
                    <a:lnTo>
                      <a:pt x="641946" y="420370"/>
                    </a:lnTo>
                    <a:lnTo>
                      <a:pt x="670982" y="420370"/>
                    </a:lnTo>
                    <a:lnTo>
                      <a:pt x="670166" y="410210"/>
                    </a:lnTo>
                    <a:lnTo>
                      <a:pt x="670013" y="407670"/>
                    </a:lnTo>
                    <a:lnTo>
                      <a:pt x="669772" y="405130"/>
                    </a:lnTo>
                    <a:lnTo>
                      <a:pt x="670051" y="402590"/>
                    </a:lnTo>
                    <a:lnTo>
                      <a:pt x="672566" y="398780"/>
                    </a:lnTo>
                    <a:lnTo>
                      <a:pt x="674750" y="393700"/>
                    </a:lnTo>
                    <a:lnTo>
                      <a:pt x="676884" y="388620"/>
                    </a:lnTo>
                    <a:lnTo>
                      <a:pt x="680573" y="381000"/>
                    </a:lnTo>
                    <a:lnTo>
                      <a:pt x="699104" y="340360"/>
                    </a:lnTo>
                    <a:lnTo>
                      <a:pt x="722299" y="287020"/>
                    </a:lnTo>
                    <a:lnTo>
                      <a:pt x="728606" y="274320"/>
                    </a:lnTo>
                    <a:lnTo>
                      <a:pt x="735112" y="260350"/>
                    </a:lnTo>
                    <a:lnTo>
                      <a:pt x="748296" y="232410"/>
                    </a:lnTo>
                    <a:lnTo>
                      <a:pt x="755757" y="215900"/>
                    </a:lnTo>
                    <a:lnTo>
                      <a:pt x="762663" y="198120"/>
                    </a:lnTo>
                    <a:lnTo>
                      <a:pt x="769231" y="181610"/>
                    </a:lnTo>
                    <a:lnTo>
                      <a:pt x="775677" y="165100"/>
                    </a:lnTo>
                    <a:lnTo>
                      <a:pt x="786969" y="135890"/>
                    </a:lnTo>
                    <a:lnTo>
                      <a:pt x="792574" y="121920"/>
                    </a:lnTo>
                    <a:lnTo>
                      <a:pt x="798042" y="106680"/>
                    </a:lnTo>
                    <a:lnTo>
                      <a:pt x="800811" y="97790"/>
                    </a:lnTo>
                    <a:lnTo>
                      <a:pt x="802471" y="88900"/>
                    </a:lnTo>
                    <a:lnTo>
                      <a:pt x="803098" y="80010"/>
                    </a:lnTo>
                    <a:lnTo>
                      <a:pt x="802779" y="69850"/>
                    </a:lnTo>
                    <a:lnTo>
                      <a:pt x="801570" y="60960"/>
                    </a:lnTo>
                    <a:lnTo>
                      <a:pt x="799538" y="52070"/>
                    </a:lnTo>
                    <a:lnTo>
                      <a:pt x="796728" y="43180"/>
                    </a:lnTo>
                    <a:lnTo>
                      <a:pt x="793191" y="35560"/>
                    </a:lnTo>
                    <a:lnTo>
                      <a:pt x="788901" y="27940"/>
                    </a:lnTo>
                    <a:close/>
                  </a:path>
                  <a:path w="803275" h="976629">
                    <a:moveTo>
                      <a:pt x="558627" y="259080"/>
                    </a:moveTo>
                    <a:lnTo>
                      <a:pt x="496823" y="259080"/>
                    </a:lnTo>
                    <a:lnTo>
                      <a:pt x="512600" y="262890"/>
                    </a:lnTo>
                    <a:lnTo>
                      <a:pt x="528065" y="270510"/>
                    </a:lnTo>
                    <a:lnTo>
                      <a:pt x="540410" y="281940"/>
                    </a:lnTo>
                    <a:lnTo>
                      <a:pt x="547863" y="295910"/>
                    </a:lnTo>
                    <a:lnTo>
                      <a:pt x="549713" y="311150"/>
                    </a:lnTo>
                    <a:lnTo>
                      <a:pt x="545249" y="327660"/>
                    </a:lnTo>
                    <a:lnTo>
                      <a:pt x="534320" y="351790"/>
                    </a:lnTo>
                    <a:lnTo>
                      <a:pt x="520345" y="375920"/>
                    </a:lnTo>
                    <a:lnTo>
                      <a:pt x="504963" y="398780"/>
                    </a:lnTo>
                    <a:lnTo>
                      <a:pt x="489813" y="421640"/>
                    </a:lnTo>
                    <a:lnTo>
                      <a:pt x="491616" y="422910"/>
                    </a:lnTo>
                    <a:lnTo>
                      <a:pt x="499236" y="429260"/>
                    </a:lnTo>
                    <a:lnTo>
                      <a:pt x="501027" y="429260"/>
                    </a:lnTo>
                    <a:lnTo>
                      <a:pt x="520179" y="398780"/>
                    </a:lnTo>
                    <a:lnTo>
                      <a:pt x="526338" y="389890"/>
                    </a:lnTo>
                    <a:lnTo>
                      <a:pt x="532698" y="381000"/>
                    </a:lnTo>
                    <a:lnTo>
                      <a:pt x="538795" y="370840"/>
                    </a:lnTo>
                    <a:lnTo>
                      <a:pt x="544169" y="361950"/>
                    </a:lnTo>
                    <a:lnTo>
                      <a:pt x="593962" y="261620"/>
                    </a:lnTo>
                    <a:lnTo>
                      <a:pt x="561251" y="261620"/>
                    </a:lnTo>
                    <a:lnTo>
                      <a:pt x="558627" y="259080"/>
                    </a:lnTo>
                    <a:close/>
                  </a:path>
                  <a:path w="803275" h="976629">
                    <a:moveTo>
                      <a:pt x="323456" y="255270"/>
                    </a:moveTo>
                    <a:lnTo>
                      <a:pt x="233694" y="255270"/>
                    </a:lnTo>
                    <a:lnTo>
                      <a:pt x="251087" y="256540"/>
                    </a:lnTo>
                    <a:lnTo>
                      <a:pt x="266826" y="262890"/>
                    </a:lnTo>
                    <a:lnTo>
                      <a:pt x="270357" y="265430"/>
                    </a:lnTo>
                    <a:lnTo>
                      <a:pt x="278091" y="271780"/>
                    </a:lnTo>
                    <a:lnTo>
                      <a:pt x="270433" y="279400"/>
                    </a:lnTo>
                    <a:lnTo>
                      <a:pt x="266776" y="283210"/>
                    </a:lnTo>
                    <a:lnTo>
                      <a:pt x="263270" y="287020"/>
                    </a:lnTo>
                    <a:lnTo>
                      <a:pt x="257609" y="294640"/>
                    </a:lnTo>
                    <a:lnTo>
                      <a:pt x="252202" y="300990"/>
                    </a:lnTo>
                    <a:lnTo>
                      <a:pt x="247043" y="308610"/>
                    </a:lnTo>
                    <a:lnTo>
                      <a:pt x="242125" y="316230"/>
                    </a:lnTo>
                    <a:lnTo>
                      <a:pt x="244271" y="317500"/>
                    </a:lnTo>
                    <a:lnTo>
                      <a:pt x="250964" y="323850"/>
                    </a:lnTo>
                    <a:lnTo>
                      <a:pt x="253326" y="323850"/>
                    </a:lnTo>
                    <a:lnTo>
                      <a:pt x="258344" y="316230"/>
                    </a:lnTo>
                    <a:lnTo>
                      <a:pt x="263617" y="308610"/>
                    </a:lnTo>
                    <a:lnTo>
                      <a:pt x="297310" y="273050"/>
                    </a:lnTo>
                    <a:lnTo>
                      <a:pt x="309893" y="262890"/>
                    </a:lnTo>
                    <a:lnTo>
                      <a:pt x="323456" y="255270"/>
                    </a:lnTo>
                    <a:close/>
                  </a:path>
                  <a:path w="803275" h="976629">
                    <a:moveTo>
                      <a:pt x="423039" y="246380"/>
                    </a:moveTo>
                    <a:lnTo>
                      <a:pt x="367915" y="246380"/>
                    </a:lnTo>
                    <a:lnTo>
                      <a:pt x="382676" y="251460"/>
                    </a:lnTo>
                    <a:lnTo>
                      <a:pt x="390205" y="255270"/>
                    </a:lnTo>
                    <a:lnTo>
                      <a:pt x="396819" y="260350"/>
                    </a:lnTo>
                    <a:lnTo>
                      <a:pt x="402416" y="266700"/>
                    </a:lnTo>
                    <a:lnTo>
                      <a:pt x="406895" y="274320"/>
                    </a:lnTo>
                    <a:lnTo>
                      <a:pt x="407720" y="275590"/>
                    </a:lnTo>
                    <a:lnTo>
                      <a:pt x="412191" y="288290"/>
                    </a:lnTo>
                    <a:lnTo>
                      <a:pt x="412368" y="288290"/>
                    </a:lnTo>
                    <a:lnTo>
                      <a:pt x="411800" y="289560"/>
                    </a:lnTo>
                    <a:lnTo>
                      <a:pt x="408478" y="294640"/>
                    </a:lnTo>
                    <a:lnTo>
                      <a:pt x="403834" y="300990"/>
                    </a:lnTo>
                    <a:lnTo>
                      <a:pt x="399300" y="307340"/>
                    </a:lnTo>
                    <a:lnTo>
                      <a:pt x="402374" y="309880"/>
                    </a:lnTo>
                    <a:lnTo>
                      <a:pt x="407212" y="317500"/>
                    </a:lnTo>
                    <a:lnTo>
                      <a:pt x="410730" y="313690"/>
                    </a:lnTo>
                    <a:lnTo>
                      <a:pt x="422966" y="300990"/>
                    </a:lnTo>
                    <a:lnTo>
                      <a:pt x="435370" y="287020"/>
                    </a:lnTo>
                    <a:lnTo>
                      <a:pt x="448833" y="275590"/>
                    </a:lnTo>
                    <a:lnTo>
                      <a:pt x="464248" y="266700"/>
                    </a:lnTo>
                    <a:lnTo>
                      <a:pt x="480713" y="260350"/>
                    </a:lnTo>
                    <a:lnTo>
                      <a:pt x="496823" y="259080"/>
                    </a:lnTo>
                    <a:lnTo>
                      <a:pt x="558627" y="259080"/>
                    </a:lnTo>
                    <a:lnTo>
                      <a:pt x="556003" y="256540"/>
                    </a:lnTo>
                    <a:lnTo>
                      <a:pt x="553146" y="254000"/>
                    </a:lnTo>
                    <a:lnTo>
                      <a:pt x="428459" y="254000"/>
                    </a:lnTo>
                    <a:lnTo>
                      <a:pt x="423039" y="246380"/>
                    </a:lnTo>
                    <a:close/>
                  </a:path>
                  <a:path w="803275" h="976629">
                    <a:moveTo>
                      <a:pt x="741143" y="0"/>
                    </a:moveTo>
                    <a:lnTo>
                      <a:pt x="731659" y="0"/>
                    </a:lnTo>
                    <a:lnTo>
                      <a:pt x="722259" y="1270"/>
                    </a:lnTo>
                    <a:lnTo>
                      <a:pt x="682955" y="24130"/>
                    </a:lnTo>
                    <a:lnTo>
                      <a:pt x="669201" y="40640"/>
                    </a:lnTo>
                    <a:lnTo>
                      <a:pt x="667194" y="43180"/>
                    </a:lnTo>
                    <a:lnTo>
                      <a:pt x="658375" y="60960"/>
                    </a:lnTo>
                    <a:lnTo>
                      <a:pt x="652367" y="73660"/>
                    </a:lnTo>
                    <a:lnTo>
                      <a:pt x="646787" y="87630"/>
                    </a:lnTo>
                    <a:lnTo>
                      <a:pt x="641134" y="100330"/>
                    </a:lnTo>
                    <a:lnTo>
                      <a:pt x="632908" y="116840"/>
                    </a:lnTo>
                    <a:lnTo>
                      <a:pt x="624555" y="134620"/>
                    </a:lnTo>
                    <a:lnTo>
                      <a:pt x="616100" y="151130"/>
                    </a:lnTo>
                    <a:lnTo>
                      <a:pt x="595912" y="191770"/>
                    </a:lnTo>
                    <a:lnTo>
                      <a:pt x="584323" y="214630"/>
                    </a:lnTo>
                    <a:lnTo>
                      <a:pt x="561251" y="261620"/>
                    </a:lnTo>
                    <a:lnTo>
                      <a:pt x="593962" y="261620"/>
                    </a:lnTo>
                    <a:lnTo>
                      <a:pt x="616040" y="217170"/>
                    </a:lnTo>
                    <a:lnTo>
                      <a:pt x="639827" y="168910"/>
                    </a:lnTo>
                    <a:lnTo>
                      <a:pt x="663282" y="120650"/>
                    </a:lnTo>
                    <a:lnTo>
                      <a:pt x="667307" y="113030"/>
                    </a:lnTo>
                    <a:lnTo>
                      <a:pt x="671293" y="104140"/>
                    </a:lnTo>
                    <a:lnTo>
                      <a:pt x="675227" y="95250"/>
                    </a:lnTo>
                    <a:lnTo>
                      <a:pt x="679094" y="87630"/>
                    </a:lnTo>
                    <a:lnTo>
                      <a:pt x="682224" y="80010"/>
                    </a:lnTo>
                    <a:lnTo>
                      <a:pt x="685277" y="72390"/>
                    </a:lnTo>
                    <a:lnTo>
                      <a:pt x="688575" y="64770"/>
                    </a:lnTo>
                    <a:lnTo>
                      <a:pt x="692442" y="58420"/>
                    </a:lnTo>
                    <a:lnTo>
                      <a:pt x="702905" y="44450"/>
                    </a:lnTo>
                    <a:lnTo>
                      <a:pt x="716391" y="34290"/>
                    </a:lnTo>
                    <a:lnTo>
                      <a:pt x="731986" y="27940"/>
                    </a:lnTo>
                    <a:lnTo>
                      <a:pt x="788901" y="27940"/>
                    </a:lnTo>
                    <a:lnTo>
                      <a:pt x="788186" y="26670"/>
                    </a:lnTo>
                    <a:lnTo>
                      <a:pt x="750293" y="1270"/>
                    </a:lnTo>
                    <a:lnTo>
                      <a:pt x="741143" y="0"/>
                    </a:lnTo>
                    <a:close/>
                  </a:path>
                  <a:path w="803275" h="976629">
                    <a:moveTo>
                      <a:pt x="494502" y="229870"/>
                    </a:moveTo>
                    <a:lnTo>
                      <a:pt x="455968" y="237490"/>
                    </a:lnTo>
                    <a:lnTo>
                      <a:pt x="428459" y="254000"/>
                    </a:lnTo>
                    <a:lnTo>
                      <a:pt x="553146" y="254000"/>
                    </a:lnTo>
                    <a:lnTo>
                      <a:pt x="509474" y="231140"/>
                    </a:lnTo>
                    <a:lnTo>
                      <a:pt x="494502" y="229870"/>
                    </a:lnTo>
                    <a:close/>
                  </a:path>
                  <a:path w="803275" h="976629">
                    <a:moveTo>
                      <a:pt x="287947" y="242570"/>
                    </a:moveTo>
                    <a:lnTo>
                      <a:pt x="287985" y="243840"/>
                    </a:lnTo>
                    <a:lnTo>
                      <a:pt x="288112" y="243840"/>
                    </a:lnTo>
                    <a:lnTo>
                      <a:pt x="287947" y="242570"/>
                    </a:lnTo>
                    <a:close/>
                  </a:path>
                  <a:path w="803275" h="976629">
                    <a:moveTo>
                      <a:pt x="367404" y="218440"/>
                    </a:moveTo>
                    <a:lnTo>
                      <a:pt x="349535" y="218440"/>
                    </a:lnTo>
                    <a:lnTo>
                      <a:pt x="332104" y="220980"/>
                    </a:lnTo>
                    <a:lnTo>
                      <a:pt x="322256" y="224790"/>
                    </a:lnTo>
                    <a:lnTo>
                      <a:pt x="312759" y="228600"/>
                    </a:lnTo>
                    <a:lnTo>
                      <a:pt x="303630" y="233680"/>
                    </a:lnTo>
                    <a:lnTo>
                      <a:pt x="294868" y="238760"/>
                    </a:lnTo>
                    <a:lnTo>
                      <a:pt x="292557" y="240030"/>
                    </a:lnTo>
                    <a:lnTo>
                      <a:pt x="290347" y="241300"/>
                    </a:lnTo>
                    <a:lnTo>
                      <a:pt x="288112" y="243840"/>
                    </a:lnTo>
                    <a:lnTo>
                      <a:pt x="420540" y="243840"/>
                    </a:lnTo>
                    <a:lnTo>
                      <a:pt x="416790" y="240030"/>
                    </a:lnTo>
                    <a:lnTo>
                      <a:pt x="409752" y="233680"/>
                    </a:lnTo>
                    <a:lnTo>
                      <a:pt x="401942" y="228600"/>
                    </a:lnTo>
                    <a:lnTo>
                      <a:pt x="385083" y="220980"/>
                    </a:lnTo>
                    <a:lnTo>
                      <a:pt x="367404" y="218440"/>
                    </a:lnTo>
                    <a:close/>
                  </a:path>
                </a:pathLst>
              </a:custGeom>
              <a:solidFill>
                <a:srgbClr val="4C4D4F"/>
              </a:solidFill>
            </p:spPr>
            <p:txBody>
              <a:bodyPr wrap="square" lIns="0" tIns="0" rIns="0" bIns="0" rtlCol="0"/>
              <a:lstStyle/>
              <a:p>
                <a:endParaRPr dirty="0"/>
              </a:p>
            </p:txBody>
          </p:sp>
          <p:sp>
            <p:nvSpPr>
              <p:cNvPr id="31" name="object 114">
                <a:extLst>
                  <a:ext uri="{FF2B5EF4-FFF2-40B4-BE49-F238E27FC236}">
                    <a16:creationId xmlns:a16="http://schemas.microsoft.com/office/drawing/2014/main" id="{3CF3E2C2-790F-4196-BBA2-984D70E55AF4}"/>
                  </a:ext>
                </a:extLst>
              </p:cNvPr>
              <p:cNvSpPr/>
              <p:nvPr/>
            </p:nvSpPr>
            <p:spPr>
              <a:xfrm>
                <a:off x="1078402" y="7586070"/>
                <a:ext cx="745490" cy="920115"/>
              </a:xfrm>
              <a:custGeom>
                <a:avLst/>
                <a:gdLst/>
                <a:ahLst/>
                <a:cxnLst/>
                <a:rect l="l" t="t" r="r" b="b"/>
                <a:pathLst>
                  <a:path w="745489" h="920115">
                    <a:moveTo>
                      <a:pt x="745464" y="44500"/>
                    </a:moveTo>
                    <a:lnTo>
                      <a:pt x="742124" y="26974"/>
                    </a:lnTo>
                    <a:lnTo>
                      <a:pt x="733933" y="11734"/>
                    </a:lnTo>
                    <a:lnTo>
                      <a:pt x="720382" y="1866"/>
                    </a:lnTo>
                    <a:lnTo>
                      <a:pt x="703592" y="0"/>
                    </a:lnTo>
                    <a:lnTo>
                      <a:pt x="687997" y="5549"/>
                    </a:lnTo>
                    <a:lnTo>
                      <a:pt x="660184" y="36372"/>
                    </a:lnTo>
                    <a:lnTo>
                      <a:pt x="650697" y="58585"/>
                    </a:lnTo>
                    <a:lnTo>
                      <a:pt x="642899" y="75590"/>
                    </a:lnTo>
                    <a:lnTo>
                      <a:pt x="611428" y="140766"/>
                    </a:lnTo>
                    <a:lnTo>
                      <a:pt x="587641" y="188899"/>
                    </a:lnTo>
                    <a:lnTo>
                      <a:pt x="515772" y="333070"/>
                    </a:lnTo>
                    <a:lnTo>
                      <a:pt x="491782" y="370687"/>
                    </a:lnTo>
                    <a:lnTo>
                      <a:pt x="472630" y="400608"/>
                    </a:lnTo>
                    <a:lnTo>
                      <a:pt x="470839" y="401091"/>
                    </a:lnTo>
                    <a:lnTo>
                      <a:pt x="463219" y="394550"/>
                    </a:lnTo>
                    <a:lnTo>
                      <a:pt x="461416" y="393420"/>
                    </a:lnTo>
                    <a:lnTo>
                      <a:pt x="491947" y="347179"/>
                    </a:lnTo>
                    <a:lnTo>
                      <a:pt x="505929" y="323329"/>
                    </a:lnTo>
                    <a:lnTo>
                      <a:pt x="516851" y="298983"/>
                    </a:lnTo>
                    <a:lnTo>
                      <a:pt x="521322" y="282765"/>
                    </a:lnTo>
                    <a:lnTo>
                      <a:pt x="519468" y="267436"/>
                    </a:lnTo>
                    <a:lnTo>
                      <a:pt x="512013" y="253720"/>
                    </a:lnTo>
                    <a:lnTo>
                      <a:pt x="499668" y="242303"/>
                    </a:lnTo>
                    <a:lnTo>
                      <a:pt x="484200" y="234200"/>
                    </a:lnTo>
                    <a:lnTo>
                      <a:pt x="468426" y="230847"/>
                    </a:lnTo>
                    <a:lnTo>
                      <a:pt x="452323" y="232105"/>
                    </a:lnTo>
                    <a:lnTo>
                      <a:pt x="406971" y="259092"/>
                    </a:lnTo>
                    <a:lnTo>
                      <a:pt x="378815" y="289255"/>
                    </a:lnTo>
                    <a:lnTo>
                      <a:pt x="373976" y="281101"/>
                    </a:lnTo>
                    <a:lnTo>
                      <a:pt x="370903" y="278231"/>
                    </a:lnTo>
                    <a:lnTo>
                      <a:pt x="375437" y="272859"/>
                    </a:lnTo>
                    <a:lnTo>
                      <a:pt x="380085" y="266598"/>
                    </a:lnTo>
                    <a:lnTo>
                      <a:pt x="383400" y="261480"/>
                    </a:lnTo>
                    <a:lnTo>
                      <a:pt x="383971" y="259537"/>
                    </a:lnTo>
                    <a:lnTo>
                      <a:pt x="383794" y="259562"/>
                    </a:lnTo>
                    <a:lnTo>
                      <a:pt x="379323" y="247243"/>
                    </a:lnTo>
                    <a:lnTo>
                      <a:pt x="339521" y="218313"/>
                    </a:lnTo>
                    <a:lnTo>
                      <a:pt x="324307" y="218274"/>
                    </a:lnTo>
                    <a:lnTo>
                      <a:pt x="309283" y="221462"/>
                    </a:lnTo>
                    <a:lnTo>
                      <a:pt x="268909" y="243992"/>
                    </a:lnTo>
                    <a:lnTo>
                      <a:pt x="240766" y="272770"/>
                    </a:lnTo>
                    <a:lnTo>
                      <a:pt x="224929" y="294906"/>
                    </a:lnTo>
                    <a:lnTo>
                      <a:pt x="222567" y="295186"/>
                    </a:lnTo>
                    <a:lnTo>
                      <a:pt x="215874" y="289102"/>
                    </a:lnTo>
                    <a:lnTo>
                      <a:pt x="213728" y="287705"/>
                    </a:lnTo>
                    <a:lnTo>
                      <a:pt x="218643" y="280276"/>
                    </a:lnTo>
                    <a:lnTo>
                      <a:pt x="249694" y="243217"/>
                    </a:lnTo>
                    <a:lnTo>
                      <a:pt x="241960" y="237261"/>
                    </a:lnTo>
                    <a:lnTo>
                      <a:pt x="238429" y="234835"/>
                    </a:lnTo>
                    <a:lnTo>
                      <a:pt x="222694" y="228142"/>
                    </a:lnTo>
                    <a:lnTo>
                      <a:pt x="205295" y="226923"/>
                    </a:lnTo>
                    <a:lnTo>
                      <a:pt x="187782" y="229819"/>
                    </a:lnTo>
                    <a:lnTo>
                      <a:pt x="141478" y="255206"/>
                    </a:lnTo>
                    <a:lnTo>
                      <a:pt x="99161" y="313258"/>
                    </a:lnTo>
                    <a:lnTo>
                      <a:pt x="66738" y="381088"/>
                    </a:lnTo>
                    <a:lnTo>
                      <a:pt x="51638" y="417233"/>
                    </a:lnTo>
                    <a:lnTo>
                      <a:pt x="38023" y="453948"/>
                    </a:lnTo>
                    <a:lnTo>
                      <a:pt x="26174" y="491172"/>
                    </a:lnTo>
                    <a:lnTo>
                      <a:pt x="13462" y="559435"/>
                    </a:lnTo>
                    <a:lnTo>
                      <a:pt x="0" y="733526"/>
                    </a:lnTo>
                    <a:lnTo>
                      <a:pt x="12" y="747687"/>
                    </a:lnTo>
                    <a:lnTo>
                      <a:pt x="12623" y="797001"/>
                    </a:lnTo>
                    <a:lnTo>
                      <a:pt x="56159" y="857186"/>
                    </a:lnTo>
                    <a:lnTo>
                      <a:pt x="116522" y="899909"/>
                    </a:lnTo>
                    <a:lnTo>
                      <a:pt x="188175" y="919962"/>
                    </a:lnTo>
                    <a:lnTo>
                      <a:pt x="225399" y="917714"/>
                    </a:lnTo>
                    <a:lnTo>
                      <a:pt x="254317" y="908138"/>
                    </a:lnTo>
                    <a:lnTo>
                      <a:pt x="279552" y="892975"/>
                    </a:lnTo>
                    <a:lnTo>
                      <a:pt x="302907" y="874534"/>
                    </a:lnTo>
                    <a:lnTo>
                      <a:pt x="326174" y="855103"/>
                    </a:lnTo>
                    <a:lnTo>
                      <a:pt x="341464" y="842975"/>
                    </a:lnTo>
                    <a:lnTo>
                      <a:pt x="372732" y="819607"/>
                    </a:lnTo>
                    <a:lnTo>
                      <a:pt x="405282" y="798080"/>
                    </a:lnTo>
                    <a:lnTo>
                      <a:pt x="421817" y="787869"/>
                    </a:lnTo>
                    <a:lnTo>
                      <a:pt x="438099" y="777278"/>
                    </a:lnTo>
                    <a:lnTo>
                      <a:pt x="480301" y="741451"/>
                    </a:lnTo>
                    <a:lnTo>
                      <a:pt x="525792" y="686435"/>
                    </a:lnTo>
                    <a:lnTo>
                      <a:pt x="555155" y="642721"/>
                    </a:lnTo>
                    <a:lnTo>
                      <a:pt x="564680" y="628942"/>
                    </a:lnTo>
                    <a:lnTo>
                      <a:pt x="569874" y="622249"/>
                    </a:lnTo>
                    <a:lnTo>
                      <a:pt x="580593" y="609180"/>
                    </a:lnTo>
                    <a:lnTo>
                      <a:pt x="585660" y="602399"/>
                    </a:lnTo>
                    <a:lnTo>
                      <a:pt x="605243" y="569569"/>
                    </a:lnTo>
                    <a:lnTo>
                      <a:pt x="620014" y="534314"/>
                    </a:lnTo>
                    <a:lnTo>
                      <a:pt x="628307" y="490474"/>
                    </a:lnTo>
                    <a:lnTo>
                      <a:pt x="627634" y="481495"/>
                    </a:lnTo>
                    <a:lnTo>
                      <a:pt x="626160" y="472579"/>
                    </a:lnTo>
                    <a:lnTo>
                      <a:pt x="620509" y="446354"/>
                    </a:lnTo>
                    <a:lnTo>
                      <a:pt x="617613" y="429069"/>
                    </a:lnTo>
                    <a:lnTo>
                      <a:pt x="615378" y="411683"/>
                    </a:lnTo>
                    <a:lnTo>
                      <a:pt x="613549" y="391998"/>
                    </a:lnTo>
                    <a:lnTo>
                      <a:pt x="547662" y="506120"/>
                    </a:lnTo>
                    <a:lnTo>
                      <a:pt x="543229" y="501357"/>
                    </a:lnTo>
                    <a:lnTo>
                      <a:pt x="535800" y="497078"/>
                    </a:lnTo>
                    <a:lnTo>
                      <a:pt x="538200" y="495871"/>
                    </a:lnTo>
                    <a:lnTo>
                      <a:pt x="599008" y="390550"/>
                    </a:lnTo>
                    <a:lnTo>
                      <a:pt x="618921" y="352196"/>
                    </a:lnTo>
                    <a:lnTo>
                      <a:pt x="637298" y="315544"/>
                    </a:lnTo>
                    <a:lnTo>
                      <a:pt x="674751" y="231521"/>
                    </a:lnTo>
                    <a:lnTo>
                      <a:pt x="695071" y="188518"/>
                    </a:lnTo>
                    <a:lnTo>
                      <a:pt x="740613" y="73774"/>
                    </a:lnTo>
                    <a:lnTo>
                      <a:pt x="744499" y="61277"/>
                    </a:lnTo>
                    <a:lnTo>
                      <a:pt x="745464" y="44500"/>
                    </a:lnTo>
                    <a:close/>
                  </a:path>
                </a:pathLst>
              </a:custGeom>
              <a:solidFill>
                <a:srgbClr val="FFFFFF"/>
              </a:solidFill>
            </p:spPr>
            <p:txBody>
              <a:bodyPr wrap="square" lIns="0" tIns="0" rIns="0" bIns="0" rtlCol="0"/>
              <a:lstStyle/>
              <a:p>
                <a:endParaRPr dirty="0"/>
              </a:p>
            </p:txBody>
          </p:sp>
        </p:grpSp>
        <p:cxnSp>
          <p:nvCxnSpPr>
            <p:cNvPr id="38" name="直線矢印コネクタ 37">
              <a:extLst>
                <a:ext uri="{FF2B5EF4-FFF2-40B4-BE49-F238E27FC236}">
                  <a16:creationId xmlns:a16="http://schemas.microsoft.com/office/drawing/2014/main" id="{90B7D239-54E2-48B5-AB66-6E9296FDDF1E}"/>
                </a:ext>
              </a:extLst>
            </p:cNvPr>
            <p:cNvCxnSpPr>
              <a:cxnSpLocks/>
            </p:cNvCxnSpPr>
            <p:nvPr/>
          </p:nvCxnSpPr>
          <p:spPr>
            <a:xfrm>
              <a:off x="3674036" y="7341562"/>
              <a:ext cx="1154846" cy="0"/>
            </a:xfrm>
            <a:prstGeom prst="straightConnector1">
              <a:avLst/>
            </a:prstGeom>
            <a:ln w="9525" cap="flat" cmpd="sng" algn="ctr">
              <a:solidFill>
                <a:schemeClr val="accent1"/>
              </a:solidFill>
              <a:prstDash val="solid"/>
              <a:round/>
              <a:headEnd type="none" w="med" len="med"/>
              <a:tailEnd type="stealth" w="lg" len="lg"/>
            </a:ln>
          </p:spPr>
          <p:style>
            <a:lnRef idx="0">
              <a:scrgbClr r="0" g="0" b="0"/>
            </a:lnRef>
            <a:fillRef idx="0">
              <a:scrgbClr r="0" g="0" b="0"/>
            </a:fillRef>
            <a:effectRef idx="0">
              <a:scrgbClr r="0" g="0" b="0"/>
            </a:effectRef>
            <a:fontRef idx="minor">
              <a:schemeClr val="tx1"/>
            </a:fontRef>
          </p:style>
        </p:cxnSp>
        <p:cxnSp>
          <p:nvCxnSpPr>
            <p:cNvPr id="39" name="直線矢印コネクタ 38">
              <a:extLst>
                <a:ext uri="{FF2B5EF4-FFF2-40B4-BE49-F238E27FC236}">
                  <a16:creationId xmlns:a16="http://schemas.microsoft.com/office/drawing/2014/main" id="{FB31F30E-3B8F-417D-9FAD-2B25BD623A5B}"/>
                </a:ext>
              </a:extLst>
            </p:cNvPr>
            <p:cNvCxnSpPr>
              <a:cxnSpLocks/>
            </p:cNvCxnSpPr>
            <p:nvPr/>
          </p:nvCxnSpPr>
          <p:spPr>
            <a:xfrm flipH="1">
              <a:off x="2028863" y="6974080"/>
              <a:ext cx="1155600" cy="0"/>
            </a:xfrm>
            <a:prstGeom prst="straightConnector1">
              <a:avLst/>
            </a:prstGeom>
            <a:ln w="9525" cap="flat" cmpd="sng" algn="ctr">
              <a:solidFill>
                <a:schemeClr val="accent1"/>
              </a:solidFill>
              <a:prstDash val="solid"/>
              <a:round/>
              <a:headEnd type="none" w="med" len="med"/>
              <a:tailEnd type="stealth" w="lg" len="lg"/>
            </a:ln>
          </p:spPr>
          <p:style>
            <a:lnRef idx="0">
              <a:scrgbClr r="0" g="0" b="0"/>
            </a:lnRef>
            <a:fillRef idx="0">
              <a:scrgbClr r="0" g="0" b="0"/>
            </a:fillRef>
            <a:effectRef idx="0">
              <a:scrgbClr r="0" g="0" b="0"/>
            </a:effectRef>
            <a:fontRef idx="minor">
              <a:schemeClr val="tx1"/>
            </a:fontRef>
          </p:style>
        </p:cxnSp>
        <p:sp>
          <p:nvSpPr>
            <p:cNvPr id="5" name="テキスト ボックス 4">
              <a:extLst>
                <a:ext uri="{FF2B5EF4-FFF2-40B4-BE49-F238E27FC236}">
                  <a16:creationId xmlns:a16="http://schemas.microsoft.com/office/drawing/2014/main" id="{0BEB0E6F-1D29-4034-81AF-811910241997}"/>
                </a:ext>
              </a:extLst>
            </p:cNvPr>
            <p:cNvSpPr txBox="1"/>
            <p:nvPr/>
          </p:nvSpPr>
          <p:spPr>
            <a:xfrm>
              <a:off x="2238561" y="5880494"/>
              <a:ext cx="2628422" cy="553998"/>
            </a:xfrm>
            <a:prstGeom prst="rect">
              <a:avLst/>
            </a:prstGeom>
            <a:noFill/>
          </p:spPr>
          <p:txBody>
            <a:bodyPr wrap="square" rtlCol="0">
              <a:spAutoFit/>
            </a:bodyPr>
            <a:lstStyle/>
            <a:p>
              <a:r>
                <a:rPr kumimoji="1" lang="ja-JP" altLang="en-US" sz="1000" b="1" dirty="0"/>
                <a:t>専用アプリの該当するボタンを選択すると、</a:t>
              </a:r>
            </a:p>
            <a:p>
              <a:r>
                <a:rPr kumimoji="1" lang="ja-JP" altLang="en-US" sz="1000" b="1" dirty="0"/>
                <a:t>電子化された添付文書や各種関連文書を</a:t>
              </a:r>
            </a:p>
            <a:p>
              <a:r>
                <a:rPr kumimoji="1" lang="ja-JP" altLang="en-US" sz="1000" b="1" dirty="0"/>
                <a:t>閲覧することができます。</a:t>
              </a:r>
            </a:p>
          </p:txBody>
        </p:sp>
        <p:sp>
          <p:nvSpPr>
            <p:cNvPr id="18" name="object 86">
              <a:extLst>
                <a:ext uri="{FF2B5EF4-FFF2-40B4-BE49-F238E27FC236}">
                  <a16:creationId xmlns:a16="http://schemas.microsoft.com/office/drawing/2014/main" id="{F10F4C6F-E55D-4A30-803E-9827D437A0AB}"/>
                </a:ext>
              </a:extLst>
            </p:cNvPr>
            <p:cNvSpPr txBox="1"/>
            <p:nvPr/>
          </p:nvSpPr>
          <p:spPr>
            <a:xfrm>
              <a:off x="443211" y="7903881"/>
              <a:ext cx="1888695" cy="388824"/>
            </a:xfrm>
            <a:prstGeom prst="rect">
              <a:avLst/>
            </a:prstGeom>
          </p:spPr>
          <p:txBody>
            <a:bodyPr vert="horz" wrap="square" lIns="0" tIns="12700" rIns="0" bIns="0" rtlCol="0">
              <a:spAutoFit/>
            </a:bodyPr>
            <a:lstStyle/>
            <a:p>
              <a:pPr marL="12700" marR="5080">
                <a:lnSpc>
                  <a:spcPct val="118100"/>
                </a:lnSpc>
                <a:spcBef>
                  <a:spcPts val="100"/>
                </a:spcBef>
              </a:pPr>
              <a:r>
                <a:rPr sz="1000" b="1" spc="-100" dirty="0">
                  <a:solidFill>
                    <a:srgbClr val="231F20"/>
                  </a:solidFill>
                  <a:latin typeface="+mn-ea"/>
                  <a:cs typeface="Arial Unicode MS"/>
                </a:rPr>
                <a:t>PMDAホームページ上の</a:t>
              </a:r>
              <a:endParaRPr lang="en-US" sz="1000" b="1" spc="-100" dirty="0">
                <a:solidFill>
                  <a:srgbClr val="231F20"/>
                </a:solidFill>
                <a:latin typeface="+mn-ea"/>
                <a:cs typeface="Arial Unicode MS"/>
              </a:endParaRPr>
            </a:p>
            <a:p>
              <a:pPr marL="12700" marR="5080">
                <a:lnSpc>
                  <a:spcPct val="118100"/>
                </a:lnSpc>
                <a:spcBef>
                  <a:spcPts val="100"/>
                </a:spcBef>
              </a:pPr>
              <a:r>
                <a:rPr sz="1000" b="1" spc="-100" dirty="0">
                  <a:solidFill>
                    <a:srgbClr val="231F20"/>
                  </a:solidFill>
                  <a:latin typeface="+mn-ea"/>
                  <a:cs typeface="Arial Unicode MS"/>
                </a:rPr>
                <a:t>最新の</a:t>
              </a:r>
              <a:r>
                <a:rPr lang="ja-JP" altLang="en-US" sz="1000" b="1" spc="-100" dirty="0">
                  <a:solidFill>
                    <a:srgbClr val="231F20"/>
                  </a:solidFill>
                  <a:latin typeface="+mn-ea"/>
                  <a:cs typeface="Arial Unicode MS"/>
                </a:rPr>
                <a:t>電子化された</a:t>
              </a:r>
              <a:r>
                <a:rPr sz="1000" b="1" spc="-100" dirty="0">
                  <a:solidFill>
                    <a:srgbClr val="231F20"/>
                  </a:solidFill>
                  <a:latin typeface="+mn-ea"/>
                  <a:cs typeface="Arial Unicode MS"/>
                </a:rPr>
                <a:t>添付文書を表示</a:t>
              </a:r>
              <a:endParaRPr sz="1000" b="1" spc="-100" dirty="0">
                <a:latin typeface="+mn-ea"/>
                <a:cs typeface="Arial Unicode MS"/>
              </a:endParaRPr>
            </a:p>
          </p:txBody>
        </p:sp>
        <p:sp>
          <p:nvSpPr>
            <p:cNvPr id="22" name="object 90">
              <a:extLst>
                <a:ext uri="{FF2B5EF4-FFF2-40B4-BE49-F238E27FC236}">
                  <a16:creationId xmlns:a16="http://schemas.microsoft.com/office/drawing/2014/main" id="{466D4FE1-DF90-476A-83BE-D07B7B856446}"/>
                </a:ext>
              </a:extLst>
            </p:cNvPr>
            <p:cNvSpPr txBox="1"/>
            <p:nvPr/>
          </p:nvSpPr>
          <p:spPr>
            <a:xfrm>
              <a:off x="4541069" y="7806998"/>
              <a:ext cx="1762760" cy="528350"/>
            </a:xfrm>
            <a:prstGeom prst="rect">
              <a:avLst/>
            </a:prstGeom>
          </p:spPr>
          <p:txBody>
            <a:bodyPr vert="horz" wrap="square" lIns="0" tIns="33020" rIns="0" bIns="0" rtlCol="0">
              <a:spAutoFit/>
            </a:bodyPr>
            <a:lstStyle/>
            <a:p>
              <a:pPr marL="63500">
                <a:lnSpc>
                  <a:spcPct val="100000"/>
                </a:lnSpc>
                <a:spcBef>
                  <a:spcPts val="260"/>
                </a:spcBef>
              </a:pPr>
              <a:r>
                <a:rPr sz="1000" b="1" spc="-100" dirty="0">
                  <a:solidFill>
                    <a:srgbClr val="231F20"/>
                  </a:solidFill>
                  <a:latin typeface="+mn-ea"/>
                  <a:cs typeface="Arial Unicode MS"/>
                </a:rPr>
                <a:t>PMDAホームページ上の</a:t>
              </a:r>
              <a:endParaRPr lang="en-US" sz="1000" b="1" spc="-100" dirty="0">
                <a:latin typeface="+mn-ea"/>
                <a:cs typeface="Arial Unicode MS"/>
              </a:endParaRPr>
            </a:p>
            <a:p>
              <a:pPr marL="63500">
                <a:lnSpc>
                  <a:spcPct val="100000"/>
                </a:lnSpc>
                <a:spcBef>
                  <a:spcPts val="260"/>
                </a:spcBef>
              </a:pPr>
              <a:r>
                <a:rPr sz="1000" b="1" spc="-100" dirty="0">
                  <a:solidFill>
                    <a:srgbClr val="231F20"/>
                  </a:solidFill>
                  <a:latin typeface="+mn-ea"/>
                  <a:cs typeface="Arial Unicode MS"/>
                </a:rPr>
                <a:t>各種関連文書へのリンクを表示</a:t>
              </a:r>
              <a:endParaRPr sz="1000" b="1" spc="-100" dirty="0">
                <a:latin typeface="+mn-ea"/>
                <a:cs typeface="Arial Unicode MS"/>
              </a:endParaRPr>
            </a:p>
            <a:p>
              <a:pPr marL="12700">
                <a:lnSpc>
                  <a:spcPct val="100000"/>
                </a:lnSpc>
                <a:spcBef>
                  <a:spcPts val="240"/>
                </a:spcBef>
              </a:pPr>
              <a:r>
                <a:rPr sz="800" b="1" dirty="0">
                  <a:solidFill>
                    <a:srgbClr val="231F20"/>
                  </a:solidFill>
                  <a:latin typeface="+mn-ea"/>
                  <a:cs typeface="Arial Unicode MS"/>
                </a:rPr>
                <a:t>（</a:t>
              </a:r>
              <a:r>
                <a:rPr lang="ja-JP" altLang="en-US" sz="800" b="1" dirty="0">
                  <a:latin typeface="+mn-ea"/>
                  <a:cs typeface="Arial Unicode MS"/>
                </a:rPr>
                <a:t>医療機器</a:t>
              </a:r>
              <a:r>
                <a:rPr sz="800" b="1" dirty="0">
                  <a:solidFill>
                    <a:srgbClr val="231F20"/>
                  </a:solidFill>
                  <a:latin typeface="+mn-ea"/>
                  <a:cs typeface="Arial Unicode MS"/>
                </a:rPr>
                <a:t>の例）</a:t>
              </a:r>
            </a:p>
          </p:txBody>
        </p:sp>
        <p:sp>
          <p:nvSpPr>
            <p:cNvPr id="7" name="正方形/長方形 6">
              <a:extLst>
                <a:ext uri="{FF2B5EF4-FFF2-40B4-BE49-F238E27FC236}">
                  <a16:creationId xmlns:a16="http://schemas.microsoft.com/office/drawing/2014/main" id="{A369F498-E5E9-4DBC-8A3D-73EDBAC64180}"/>
                </a:ext>
              </a:extLst>
            </p:cNvPr>
            <p:cNvSpPr/>
            <p:nvPr/>
          </p:nvSpPr>
          <p:spPr>
            <a:xfrm>
              <a:off x="631763" y="8505810"/>
              <a:ext cx="4726822" cy="553998"/>
            </a:xfrm>
            <a:prstGeom prst="rect">
              <a:avLst/>
            </a:prstGeom>
          </p:spPr>
          <p:txBody>
            <a:bodyPr wrap="square">
              <a:spAutoFit/>
            </a:bodyPr>
            <a:lstStyle/>
            <a:p>
              <a:r>
                <a:rPr lang="ja-JP" altLang="en-US" sz="1000" b="1" dirty="0">
                  <a:latin typeface="+mn-ea"/>
                </a:rPr>
                <a:t>これまでどおり、</a:t>
              </a:r>
              <a:r>
                <a:rPr lang="en-US" altLang="ja-JP" sz="1000" b="1" dirty="0">
                  <a:latin typeface="+mn-ea"/>
                </a:rPr>
                <a:t>PMDA</a:t>
              </a:r>
              <a:r>
                <a:rPr lang="ja-JP" altLang="en-US" sz="1000" b="1" dirty="0">
                  <a:latin typeface="+mn-ea"/>
                </a:rPr>
                <a:t>の医療機器情報検索サイトからも閲覧いただけます。</a:t>
              </a:r>
              <a:endParaRPr lang="en-US" altLang="ja-JP" sz="1000" b="1" dirty="0">
                <a:latin typeface="+mn-ea"/>
              </a:endParaRPr>
            </a:p>
            <a:p>
              <a:r>
                <a:rPr lang="ja-JP" altLang="en-US" sz="1000" b="1" dirty="0">
                  <a:latin typeface="+mn-ea"/>
                </a:rPr>
                <a:t>→ </a:t>
              </a:r>
              <a:r>
                <a:rPr lang="en-US" altLang="ja-JP" sz="1000" b="1" dirty="0">
                  <a:latin typeface="+mn-ea"/>
                  <a:hlinkClick r:id="rId13"/>
                </a:rPr>
                <a:t>https://www.pmda.go.jp/PmdaSearch/kikiSearch/</a:t>
              </a:r>
              <a:endParaRPr lang="en-US" altLang="ja-JP" sz="1000" b="1" dirty="0">
                <a:latin typeface="+mn-ea"/>
              </a:endParaRPr>
            </a:p>
            <a:p>
              <a:r>
                <a:rPr lang="ja-JP" altLang="en-US" sz="1000" b="1" dirty="0">
                  <a:latin typeface="+mn-ea"/>
                </a:rPr>
                <a:t>紙媒体の添付文書情報が必要な場合は、各社にお問合せください。</a:t>
              </a:r>
              <a:endParaRPr lang="ja-JP" altLang="en-US" sz="1000" dirty="0">
                <a:latin typeface="+mn-ea"/>
              </a:endParaRPr>
            </a:p>
          </p:txBody>
        </p:sp>
        <p:pic>
          <p:nvPicPr>
            <p:cNvPr id="28" name="図 27">
              <a:extLst>
                <a:ext uri="{FF2B5EF4-FFF2-40B4-BE49-F238E27FC236}">
                  <a16:creationId xmlns:a16="http://schemas.microsoft.com/office/drawing/2014/main" id="{CD59D8EC-2078-4194-969F-CF9BC0CD7705}"/>
                </a:ext>
              </a:extLst>
            </p:cNvPr>
            <p:cNvPicPr>
              <a:picLocks noChangeAspect="1"/>
            </p:cNvPicPr>
            <p:nvPr/>
          </p:nvPicPr>
          <p:blipFill>
            <a:blip r:embed="rId14"/>
            <a:stretch>
              <a:fillRect/>
            </a:stretch>
          </p:blipFill>
          <p:spPr>
            <a:xfrm>
              <a:off x="722231" y="6022645"/>
              <a:ext cx="1185883" cy="1579795"/>
            </a:xfrm>
            <a:prstGeom prst="rect">
              <a:avLst/>
            </a:prstGeom>
            <a:ln>
              <a:solidFill>
                <a:schemeClr val="tx1"/>
              </a:solidFill>
            </a:ln>
          </p:spPr>
        </p:pic>
        <p:pic>
          <p:nvPicPr>
            <p:cNvPr id="162" name="図 161">
              <a:extLst>
                <a:ext uri="{FF2B5EF4-FFF2-40B4-BE49-F238E27FC236}">
                  <a16:creationId xmlns:a16="http://schemas.microsoft.com/office/drawing/2014/main" id="{FB13B32A-77FD-4DE5-93AE-A49D0708B783}"/>
                </a:ext>
              </a:extLst>
            </p:cNvPr>
            <p:cNvPicPr>
              <a:picLocks noChangeAspect="1"/>
            </p:cNvPicPr>
            <p:nvPr/>
          </p:nvPicPr>
          <p:blipFill>
            <a:blip r:embed="rId15"/>
            <a:stretch>
              <a:fillRect/>
            </a:stretch>
          </p:blipFill>
          <p:spPr>
            <a:xfrm>
              <a:off x="4897155" y="6434492"/>
              <a:ext cx="1694815" cy="1128509"/>
            </a:xfrm>
            <a:prstGeom prst="rect">
              <a:avLst/>
            </a:prstGeom>
            <a:ln>
              <a:solidFill>
                <a:schemeClr val="tx1"/>
              </a:solidFill>
            </a:ln>
          </p:spPr>
        </p:pic>
      </p:grpSp>
      <p:pic>
        <p:nvPicPr>
          <p:cNvPr id="117" name="図 116">
            <a:extLst>
              <a:ext uri="{FF2B5EF4-FFF2-40B4-BE49-F238E27FC236}">
                <a16:creationId xmlns:a16="http://schemas.microsoft.com/office/drawing/2014/main" id="{00000000-0008-0000-0000-00000200000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830399" y="4157712"/>
            <a:ext cx="1095060" cy="280336"/>
          </a:xfrm>
          <a:prstGeom prst="rect">
            <a:avLst/>
          </a:prstGeom>
        </p:spPr>
      </p:pic>
      <p:sp>
        <p:nvSpPr>
          <p:cNvPr id="118" name="object 110">
            <a:extLst>
              <a:ext uri="{FF2B5EF4-FFF2-40B4-BE49-F238E27FC236}">
                <a16:creationId xmlns:a16="http://schemas.microsoft.com/office/drawing/2014/main" id="{168B8E77-0D9C-4F25-A1FC-64D24A5F09EC}"/>
              </a:ext>
            </a:extLst>
          </p:cNvPr>
          <p:cNvSpPr txBox="1"/>
          <p:nvPr/>
        </p:nvSpPr>
        <p:spPr>
          <a:xfrm>
            <a:off x="2795518" y="4380104"/>
            <a:ext cx="1142999" cy="158248"/>
          </a:xfrm>
          <a:prstGeom prst="rect">
            <a:avLst/>
          </a:prstGeom>
        </p:spPr>
        <p:txBody>
          <a:bodyPr vert="horz" wrap="square" lIns="0" tIns="24765" rIns="0" bIns="0" rtlCol="0">
            <a:spAutoFit/>
          </a:bodyPr>
          <a:lstStyle/>
          <a:p>
            <a:pPr marR="5080" algn="ctr">
              <a:lnSpc>
                <a:spcPts val="1130"/>
              </a:lnSpc>
              <a:spcBef>
                <a:spcPts val="195"/>
              </a:spcBef>
            </a:pPr>
            <a:r>
              <a:rPr sz="800" b="1" dirty="0">
                <a:solidFill>
                  <a:srgbClr val="F48473"/>
                </a:solidFill>
                <a:latin typeface="+mn-ea"/>
                <a:cs typeface="Arial Unicode MS"/>
              </a:rPr>
              <a:t>GS1</a:t>
            </a:r>
            <a:r>
              <a:rPr lang="ja-JP" altLang="en-US" sz="800" b="1" dirty="0">
                <a:solidFill>
                  <a:srgbClr val="F48473"/>
                </a:solidFill>
                <a:latin typeface="+mn-ea"/>
                <a:cs typeface="Arial Unicode MS"/>
              </a:rPr>
              <a:t>データバー</a:t>
            </a:r>
            <a:endParaRPr sz="800" b="1" dirty="0">
              <a:solidFill>
                <a:srgbClr val="F48473"/>
              </a:solidFill>
              <a:latin typeface="+mn-ea"/>
              <a:cs typeface="Arial Unicode MS"/>
            </a:endParaRPr>
          </a:p>
        </p:txBody>
      </p:sp>
    </p:spTree>
    <p:extLst>
      <p:ext uri="{BB962C8B-B14F-4D97-AF65-F5344CB8AC3E}">
        <p14:creationId xmlns:p14="http://schemas.microsoft.com/office/powerpoint/2010/main" val="269953454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1407</TotalTime>
  <Words>437</Words>
  <Application>Microsoft Office PowerPoint</Application>
  <PresentationFormat>A4 210 x 297 mm</PresentationFormat>
  <Paragraphs>47</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TsukuARdGothic-Bold</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Akina Yamaguchi (山口　秋奈)</dc:creator>
  <cp:lastModifiedBy>医機連 企画部長</cp:lastModifiedBy>
  <cp:revision>33</cp:revision>
  <dcterms:created xsi:type="dcterms:W3CDTF">2021-04-27T06:57:28Z</dcterms:created>
  <dcterms:modified xsi:type="dcterms:W3CDTF">2021-05-15T23:43:44Z</dcterms:modified>
</cp:coreProperties>
</file>